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3" r:id="rId2"/>
    <p:sldMasterId id="2147483701" r:id="rId3"/>
  </p:sldMasterIdLst>
  <p:notesMasterIdLst>
    <p:notesMasterId r:id="rId20"/>
  </p:notesMasterIdLst>
  <p:handoutMasterIdLst>
    <p:handoutMasterId r:id="rId21"/>
  </p:handoutMasterIdLst>
  <p:sldIdLst>
    <p:sldId id="293" r:id="rId4"/>
    <p:sldId id="295" r:id="rId5"/>
    <p:sldId id="297" r:id="rId6"/>
    <p:sldId id="296" r:id="rId7"/>
    <p:sldId id="262" r:id="rId8"/>
    <p:sldId id="258" r:id="rId9"/>
    <p:sldId id="294" r:id="rId10"/>
    <p:sldId id="300" r:id="rId11"/>
    <p:sldId id="299" r:id="rId12"/>
    <p:sldId id="301" r:id="rId13"/>
    <p:sldId id="302" r:id="rId14"/>
    <p:sldId id="306" r:id="rId15"/>
    <p:sldId id="308" r:id="rId16"/>
    <p:sldId id="309" r:id="rId17"/>
    <p:sldId id="310" r:id="rId18"/>
    <p:sldId id="305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91625"/>
    <a:srgbClr val="F3B7B7"/>
    <a:srgbClr val="251F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55" autoAdjust="0"/>
    <p:restoredTop sz="94660"/>
  </p:normalViewPr>
  <p:slideViewPr>
    <p:cSldViewPr>
      <p:cViewPr varScale="1">
        <p:scale>
          <a:sx n="55" d="100"/>
          <a:sy n="55" d="100"/>
        </p:scale>
        <p:origin x="93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5" d="100"/>
          <a:sy n="105" d="100"/>
        </p:scale>
        <p:origin x="-1980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15C0B-2712-4899-A610-6A22CFA8CC92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656F9E-7A5B-4BEA-8047-39AAE21FA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6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0A891-53CA-40B1-81B8-39500999381C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822028-233B-409A-BBFC-E28703CC0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514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22028-233B-409A-BBFC-E28703CC04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909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22028-233B-409A-BBFC-E28703CC04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968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dna_strand_PP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39858" y="4437118"/>
            <a:ext cx="9183857" cy="2420882"/>
          </a:xfrm>
          <a:custGeom>
            <a:avLst/>
            <a:gdLst>
              <a:gd name="connsiteX0" fmla="*/ 0 w 9151200"/>
              <a:gd name="connsiteY0" fmla="*/ 0 h 1615339"/>
              <a:gd name="connsiteX1" fmla="*/ 9151200 w 9151200"/>
              <a:gd name="connsiteY1" fmla="*/ 0 h 1615339"/>
              <a:gd name="connsiteX2" fmla="*/ 9151200 w 9151200"/>
              <a:gd name="connsiteY2" fmla="*/ 1615339 h 1615339"/>
              <a:gd name="connsiteX3" fmla="*/ 0 w 9151200"/>
              <a:gd name="connsiteY3" fmla="*/ 1615339 h 1615339"/>
              <a:gd name="connsiteX4" fmla="*/ 0 w 9151200"/>
              <a:gd name="connsiteY4" fmla="*/ 0 h 1615339"/>
              <a:gd name="connsiteX0" fmla="*/ 0 w 9183857"/>
              <a:gd name="connsiteY0" fmla="*/ 0 h 2268482"/>
              <a:gd name="connsiteX1" fmla="*/ 9183857 w 9183857"/>
              <a:gd name="connsiteY1" fmla="*/ 653143 h 2268482"/>
              <a:gd name="connsiteX2" fmla="*/ 9183857 w 9183857"/>
              <a:gd name="connsiteY2" fmla="*/ 2268482 h 2268482"/>
              <a:gd name="connsiteX3" fmla="*/ 32657 w 9183857"/>
              <a:gd name="connsiteY3" fmla="*/ 2268482 h 2268482"/>
              <a:gd name="connsiteX4" fmla="*/ 0 w 9183857"/>
              <a:gd name="connsiteY4" fmla="*/ 0 h 2268482"/>
              <a:gd name="connsiteX0" fmla="*/ 0 w 9183857"/>
              <a:gd name="connsiteY0" fmla="*/ 0 h 2268482"/>
              <a:gd name="connsiteX1" fmla="*/ 9183857 w 9183857"/>
              <a:gd name="connsiteY1" fmla="*/ 653143 h 2268482"/>
              <a:gd name="connsiteX2" fmla="*/ 9183857 w 9183857"/>
              <a:gd name="connsiteY2" fmla="*/ 2268482 h 2268482"/>
              <a:gd name="connsiteX3" fmla="*/ 32657 w 9183857"/>
              <a:gd name="connsiteY3" fmla="*/ 2268482 h 2268482"/>
              <a:gd name="connsiteX4" fmla="*/ 0 w 9183857"/>
              <a:gd name="connsiteY4" fmla="*/ 0 h 2268482"/>
              <a:gd name="connsiteX0" fmla="*/ 0 w 9183857"/>
              <a:gd name="connsiteY0" fmla="*/ 59867 h 2328349"/>
              <a:gd name="connsiteX1" fmla="*/ 5177915 w 9183857"/>
              <a:gd name="connsiteY1" fmla="*/ 662835 h 2328349"/>
              <a:gd name="connsiteX2" fmla="*/ 9183857 w 9183857"/>
              <a:gd name="connsiteY2" fmla="*/ 713010 h 2328349"/>
              <a:gd name="connsiteX3" fmla="*/ 9183857 w 9183857"/>
              <a:gd name="connsiteY3" fmla="*/ 2328349 h 2328349"/>
              <a:gd name="connsiteX4" fmla="*/ 32657 w 9183857"/>
              <a:gd name="connsiteY4" fmla="*/ 2328349 h 2328349"/>
              <a:gd name="connsiteX5" fmla="*/ 0 w 9183857"/>
              <a:gd name="connsiteY5" fmla="*/ 59867 h 2328349"/>
              <a:gd name="connsiteX0" fmla="*/ 0 w 9183857"/>
              <a:gd name="connsiteY0" fmla="*/ 53313 h 2321795"/>
              <a:gd name="connsiteX1" fmla="*/ 5167029 w 9183857"/>
              <a:gd name="connsiteY1" fmla="*/ 776024 h 2321795"/>
              <a:gd name="connsiteX2" fmla="*/ 9183857 w 9183857"/>
              <a:gd name="connsiteY2" fmla="*/ 706456 h 2321795"/>
              <a:gd name="connsiteX3" fmla="*/ 9183857 w 9183857"/>
              <a:gd name="connsiteY3" fmla="*/ 2321795 h 2321795"/>
              <a:gd name="connsiteX4" fmla="*/ 32657 w 9183857"/>
              <a:gd name="connsiteY4" fmla="*/ 2321795 h 2321795"/>
              <a:gd name="connsiteX5" fmla="*/ 0 w 9183857"/>
              <a:gd name="connsiteY5" fmla="*/ 53313 h 2321795"/>
              <a:gd name="connsiteX0" fmla="*/ 0 w 9183857"/>
              <a:gd name="connsiteY0" fmla="*/ 0 h 2268482"/>
              <a:gd name="connsiteX1" fmla="*/ 5167029 w 9183857"/>
              <a:gd name="connsiteY1" fmla="*/ 722711 h 2268482"/>
              <a:gd name="connsiteX2" fmla="*/ 9183857 w 9183857"/>
              <a:gd name="connsiteY2" fmla="*/ 653143 h 2268482"/>
              <a:gd name="connsiteX3" fmla="*/ 9183857 w 9183857"/>
              <a:gd name="connsiteY3" fmla="*/ 2268482 h 2268482"/>
              <a:gd name="connsiteX4" fmla="*/ 32657 w 9183857"/>
              <a:gd name="connsiteY4" fmla="*/ 2268482 h 2268482"/>
              <a:gd name="connsiteX5" fmla="*/ 0 w 9183857"/>
              <a:gd name="connsiteY5" fmla="*/ 0 h 2268482"/>
              <a:gd name="connsiteX0" fmla="*/ 0 w 9183857"/>
              <a:gd name="connsiteY0" fmla="*/ 0 h 2268482"/>
              <a:gd name="connsiteX1" fmla="*/ 5167029 w 9183857"/>
              <a:gd name="connsiteY1" fmla="*/ 722711 h 2268482"/>
              <a:gd name="connsiteX2" fmla="*/ 9183857 w 9183857"/>
              <a:gd name="connsiteY2" fmla="*/ 653143 h 2268482"/>
              <a:gd name="connsiteX3" fmla="*/ 9183857 w 9183857"/>
              <a:gd name="connsiteY3" fmla="*/ 2268482 h 2268482"/>
              <a:gd name="connsiteX4" fmla="*/ 32657 w 9183857"/>
              <a:gd name="connsiteY4" fmla="*/ 2268482 h 2268482"/>
              <a:gd name="connsiteX5" fmla="*/ 0 w 9183857"/>
              <a:gd name="connsiteY5" fmla="*/ 0 h 2268482"/>
              <a:gd name="connsiteX0" fmla="*/ 0 w 9183857"/>
              <a:gd name="connsiteY0" fmla="*/ 0 h 2268482"/>
              <a:gd name="connsiteX1" fmla="*/ 5167029 w 9183857"/>
              <a:gd name="connsiteY1" fmla="*/ 722711 h 2268482"/>
              <a:gd name="connsiteX2" fmla="*/ 9183857 w 9183857"/>
              <a:gd name="connsiteY2" fmla="*/ 653143 h 2268482"/>
              <a:gd name="connsiteX3" fmla="*/ 9183857 w 9183857"/>
              <a:gd name="connsiteY3" fmla="*/ 2268482 h 2268482"/>
              <a:gd name="connsiteX4" fmla="*/ 32657 w 9183857"/>
              <a:gd name="connsiteY4" fmla="*/ 2268482 h 2268482"/>
              <a:gd name="connsiteX5" fmla="*/ 0 w 9183857"/>
              <a:gd name="connsiteY5" fmla="*/ 0 h 2268482"/>
              <a:gd name="connsiteX0" fmla="*/ 0 w 9183857"/>
              <a:gd name="connsiteY0" fmla="*/ 0 h 2268482"/>
              <a:gd name="connsiteX1" fmla="*/ 5156143 w 9183857"/>
              <a:gd name="connsiteY1" fmla="*/ 679168 h 2268482"/>
              <a:gd name="connsiteX2" fmla="*/ 9183857 w 9183857"/>
              <a:gd name="connsiteY2" fmla="*/ 653143 h 2268482"/>
              <a:gd name="connsiteX3" fmla="*/ 9183857 w 9183857"/>
              <a:gd name="connsiteY3" fmla="*/ 2268482 h 2268482"/>
              <a:gd name="connsiteX4" fmla="*/ 32657 w 9183857"/>
              <a:gd name="connsiteY4" fmla="*/ 2268482 h 2268482"/>
              <a:gd name="connsiteX5" fmla="*/ 0 w 9183857"/>
              <a:gd name="connsiteY5" fmla="*/ 0 h 2268482"/>
              <a:gd name="connsiteX0" fmla="*/ 0 w 9183857"/>
              <a:gd name="connsiteY0" fmla="*/ 0 h 2268482"/>
              <a:gd name="connsiteX1" fmla="*/ 5156143 w 9183857"/>
              <a:gd name="connsiteY1" fmla="*/ 679168 h 2268482"/>
              <a:gd name="connsiteX2" fmla="*/ 9183857 w 9183857"/>
              <a:gd name="connsiteY2" fmla="*/ 653143 h 2268482"/>
              <a:gd name="connsiteX3" fmla="*/ 9183857 w 9183857"/>
              <a:gd name="connsiteY3" fmla="*/ 2268482 h 2268482"/>
              <a:gd name="connsiteX4" fmla="*/ 32657 w 9183857"/>
              <a:gd name="connsiteY4" fmla="*/ 2268482 h 2268482"/>
              <a:gd name="connsiteX5" fmla="*/ 0 w 9183857"/>
              <a:gd name="connsiteY5" fmla="*/ 0 h 2268482"/>
              <a:gd name="connsiteX0" fmla="*/ 0 w 9183857"/>
              <a:gd name="connsiteY0" fmla="*/ 0 h 2268482"/>
              <a:gd name="connsiteX1" fmla="*/ 5156143 w 9183857"/>
              <a:gd name="connsiteY1" fmla="*/ 679168 h 2268482"/>
              <a:gd name="connsiteX2" fmla="*/ 9183857 w 9183857"/>
              <a:gd name="connsiteY2" fmla="*/ 533400 h 2268482"/>
              <a:gd name="connsiteX3" fmla="*/ 9183857 w 9183857"/>
              <a:gd name="connsiteY3" fmla="*/ 2268482 h 2268482"/>
              <a:gd name="connsiteX4" fmla="*/ 32657 w 9183857"/>
              <a:gd name="connsiteY4" fmla="*/ 2268482 h 2268482"/>
              <a:gd name="connsiteX5" fmla="*/ 0 w 9183857"/>
              <a:gd name="connsiteY5" fmla="*/ 0 h 2268482"/>
              <a:gd name="connsiteX0" fmla="*/ 0 w 9183857"/>
              <a:gd name="connsiteY0" fmla="*/ 0 h 2420882"/>
              <a:gd name="connsiteX1" fmla="*/ 5156143 w 9183857"/>
              <a:gd name="connsiteY1" fmla="*/ 831568 h 2420882"/>
              <a:gd name="connsiteX2" fmla="*/ 9183857 w 9183857"/>
              <a:gd name="connsiteY2" fmla="*/ 685800 h 2420882"/>
              <a:gd name="connsiteX3" fmla="*/ 9183857 w 9183857"/>
              <a:gd name="connsiteY3" fmla="*/ 2420882 h 2420882"/>
              <a:gd name="connsiteX4" fmla="*/ 32657 w 9183857"/>
              <a:gd name="connsiteY4" fmla="*/ 2420882 h 2420882"/>
              <a:gd name="connsiteX5" fmla="*/ 0 w 9183857"/>
              <a:gd name="connsiteY5" fmla="*/ 0 h 2420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83857" h="2420882">
                <a:moveTo>
                  <a:pt x="0" y="0"/>
                </a:moveTo>
                <a:cubicBezTo>
                  <a:pt x="1673971" y="462643"/>
                  <a:pt x="3614614" y="831568"/>
                  <a:pt x="5156143" y="831568"/>
                </a:cubicBezTo>
                <a:cubicBezTo>
                  <a:pt x="6828300" y="755368"/>
                  <a:pt x="8385571" y="669471"/>
                  <a:pt x="9183857" y="685800"/>
                </a:cubicBezTo>
                <a:lnTo>
                  <a:pt x="9183857" y="2420882"/>
                </a:lnTo>
                <a:lnTo>
                  <a:pt x="32657" y="242088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1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5265057"/>
            <a:ext cx="7772400" cy="933450"/>
          </a:xfrm>
        </p:spPr>
        <p:txBody>
          <a:bodyPr anchor="b">
            <a:normAutofit/>
          </a:bodyPr>
          <a:lstStyle>
            <a:lvl1pPr algn="l">
              <a:defRPr sz="320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6052461"/>
            <a:ext cx="6400800" cy="6858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4038600" y="1219200"/>
            <a:ext cx="9151200" cy="51435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 flipH="1">
            <a:off x="-65314" y="4310743"/>
            <a:ext cx="9296400" cy="943288"/>
          </a:xfrm>
          <a:custGeom>
            <a:avLst/>
            <a:gdLst>
              <a:gd name="connsiteX0" fmla="*/ 0 w 9448800"/>
              <a:gd name="connsiteY0" fmla="*/ 0 h 134666"/>
              <a:gd name="connsiteX1" fmla="*/ 9448800 w 9448800"/>
              <a:gd name="connsiteY1" fmla="*/ 0 h 134666"/>
              <a:gd name="connsiteX2" fmla="*/ 9448800 w 9448800"/>
              <a:gd name="connsiteY2" fmla="*/ 134666 h 134666"/>
              <a:gd name="connsiteX3" fmla="*/ 0 w 9448800"/>
              <a:gd name="connsiteY3" fmla="*/ 134666 h 134666"/>
              <a:gd name="connsiteX4" fmla="*/ 0 w 9448800"/>
              <a:gd name="connsiteY4" fmla="*/ 0 h 134666"/>
              <a:gd name="connsiteX0" fmla="*/ 0 w 9448800"/>
              <a:gd name="connsiteY0" fmla="*/ 10885 h 145551"/>
              <a:gd name="connsiteX1" fmla="*/ 3167742 w 9448800"/>
              <a:gd name="connsiteY1" fmla="*/ 0 h 145551"/>
              <a:gd name="connsiteX2" fmla="*/ 9448800 w 9448800"/>
              <a:gd name="connsiteY2" fmla="*/ 10885 h 145551"/>
              <a:gd name="connsiteX3" fmla="*/ 9448800 w 9448800"/>
              <a:gd name="connsiteY3" fmla="*/ 145551 h 145551"/>
              <a:gd name="connsiteX4" fmla="*/ 0 w 9448800"/>
              <a:gd name="connsiteY4" fmla="*/ 145551 h 145551"/>
              <a:gd name="connsiteX5" fmla="*/ 0 w 9448800"/>
              <a:gd name="connsiteY5" fmla="*/ 10885 h 145551"/>
              <a:gd name="connsiteX0" fmla="*/ 0 w 9448800"/>
              <a:gd name="connsiteY0" fmla="*/ 185057 h 319723"/>
              <a:gd name="connsiteX1" fmla="*/ 3167742 w 9448800"/>
              <a:gd name="connsiteY1" fmla="*/ 0 h 319723"/>
              <a:gd name="connsiteX2" fmla="*/ 9448800 w 9448800"/>
              <a:gd name="connsiteY2" fmla="*/ 185057 h 319723"/>
              <a:gd name="connsiteX3" fmla="*/ 9448800 w 9448800"/>
              <a:gd name="connsiteY3" fmla="*/ 319723 h 319723"/>
              <a:gd name="connsiteX4" fmla="*/ 0 w 9448800"/>
              <a:gd name="connsiteY4" fmla="*/ 319723 h 319723"/>
              <a:gd name="connsiteX5" fmla="*/ 0 w 9448800"/>
              <a:gd name="connsiteY5" fmla="*/ 185057 h 319723"/>
              <a:gd name="connsiteX0" fmla="*/ 0 w 9448800"/>
              <a:gd name="connsiteY0" fmla="*/ 185057 h 319723"/>
              <a:gd name="connsiteX1" fmla="*/ 3167742 w 9448800"/>
              <a:gd name="connsiteY1" fmla="*/ 0 h 319723"/>
              <a:gd name="connsiteX2" fmla="*/ 9448800 w 9448800"/>
              <a:gd name="connsiteY2" fmla="*/ 185057 h 319723"/>
              <a:gd name="connsiteX3" fmla="*/ 9448800 w 9448800"/>
              <a:gd name="connsiteY3" fmla="*/ 319723 h 319723"/>
              <a:gd name="connsiteX4" fmla="*/ 0 w 9448800"/>
              <a:gd name="connsiteY4" fmla="*/ 319723 h 319723"/>
              <a:gd name="connsiteX5" fmla="*/ 0 w 9448800"/>
              <a:gd name="connsiteY5" fmla="*/ 185057 h 319723"/>
              <a:gd name="connsiteX0" fmla="*/ 0 w 9448800"/>
              <a:gd name="connsiteY0" fmla="*/ 187156 h 321822"/>
              <a:gd name="connsiteX1" fmla="*/ 3167742 w 9448800"/>
              <a:gd name="connsiteY1" fmla="*/ 2099 h 321822"/>
              <a:gd name="connsiteX2" fmla="*/ 9448800 w 9448800"/>
              <a:gd name="connsiteY2" fmla="*/ 187156 h 321822"/>
              <a:gd name="connsiteX3" fmla="*/ 9448800 w 9448800"/>
              <a:gd name="connsiteY3" fmla="*/ 321822 h 321822"/>
              <a:gd name="connsiteX4" fmla="*/ 0 w 9448800"/>
              <a:gd name="connsiteY4" fmla="*/ 321822 h 321822"/>
              <a:gd name="connsiteX5" fmla="*/ 0 w 9448800"/>
              <a:gd name="connsiteY5" fmla="*/ 187156 h 321822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0 w 9448800"/>
              <a:gd name="connsiteY4" fmla="*/ 289661 h 289661"/>
              <a:gd name="connsiteX5" fmla="*/ 0 w 9448800"/>
              <a:gd name="connsiteY5" fmla="*/ 154995 h 289661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3809999 w 9448800"/>
              <a:gd name="connsiteY4" fmla="*/ 283029 h 289661"/>
              <a:gd name="connsiteX5" fmla="*/ 0 w 9448800"/>
              <a:gd name="connsiteY5" fmla="*/ 289661 h 289661"/>
              <a:gd name="connsiteX6" fmla="*/ 0 w 9448800"/>
              <a:gd name="connsiteY6" fmla="*/ 154995 h 289661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3809999 w 9448800"/>
              <a:gd name="connsiteY4" fmla="*/ 163286 h 289661"/>
              <a:gd name="connsiteX5" fmla="*/ 0 w 9448800"/>
              <a:gd name="connsiteY5" fmla="*/ 289661 h 289661"/>
              <a:gd name="connsiteX6" fmla="*/ 0 w 9448800"/>
              <a:gd name="connsiteY6" fmla="*/ 154995 h 289661"/>
              <a:gd name="connsiteX0" fmla="*/ 0 w 9448800"/>
              <a:gd name="connsiteY0" fmla="*/ 154995 h 289672"/>
              <a:gd name="connsiteX1" fmla="*/ 3178627 w 9448800"/>
              <a:gd name="connsiteY1" fmla="*/ 2595 h 289672"/>
              <a:gd name="connsiteX2" fmla="*/ 9448800 w 9448800"/>
              <a:gd name="connsiteY2" fmla="*/ 154995 h 289672"/>
              <a:gd name="connsiteX3" fmla="*/ 9448800 w 9448800"/>
              <a:gd name="connsiteY3" fmla="*/ 289661 h 289672"/>
              <a:gd name="connsiteX4" fmla="*/ 3809999 w 9448800"/>
              <a:gd name="connsiteY4" fmla="*/ 163286 h 289672"/>
              <a:gd name="connsiteX5" fmla="*/ 0 w 9448800"/>
              <a:gd name="connsiteY5" fmla="*/ 289661 h 289672"/>
              <a:gd name="connsiteX6" fmla="*/ 0 w 9448800"/>
              <a:gd name="connsiteY6" fmla="*/ 154995 h 289672"/>
              <a:gd name="connsiteX0" fmla="*/ 0 w 9448800"/>
              <a:gd name="connsiteY0" fmla="*/ 154995 h 289669"/>
              <a:gd name="connsiteX1" fmla="*/ 3178627 w 9448800"/>
              <a:gd name="connsiteY1" fmla="*/ 2595 h 289669"/>
              <a:gd name="connsiteX2" fmla="*/ 9448800 w 9448800"/>
              <a:gd name="connsiteY2" fmla="*/ 154995 h 289669"/>
              <a:gd name="connsiteX3" fmla="*/ 9448800 w 9448800"/>
              <a:gd name="connsiteY3" fmla="*/ 289661 h 289669"/>
              <a:gd name="connsiteX4" fmla="*/ 3809999 w 9448800"/>
              <a:gd name="connsiteY4" fmla="*/ 130629 h 289669"/>
              <a:gd name="connsiteX5" fmla="*/ 0 w 9448800"/>
              <a:gd name="connsiteY5" fmla="*/ 289661 h 289669"/>
              <a:gd name="connsiteX6" fmla="*/ 0 w 9448800"/>
              <a:gd name="connsiteY6" fmla="*/ 154995 h 289669"/>
              <a:gd name="connsiteX0" fmla="*/ 0 w 9448800"/>
              <a:gd name="connsiteY0" fmla="*/ 154995 h 289669"/>
              <a:gd name="connsiteX1" fmla="*/ 3178627 w 9448800"/>
              <a:gd name="connsiteY1" fmla="*/ 2595 h 289669"/>
              <a:gd name="connsiteX2" fmla="*/ 9448800 w 9448800"/>
              <a:gd name="connsiteY2" fmla="*/ 154995 h 289669"/>
              <a:gd name="connsiteX3" fmla="*/ 9448800 w 9448800"/>
              <a:gd name="connsiteY3" fmla="*/ 289661 h 289669"/>
              <a:gd name="connsiteX4" fmla="*/ 3809999 w 9448800"/>
              <a:gd name="connsiteY4" fmla="*/ 130629 h 289669"/>
              <a:gd name="connsiteX5" fmla="*/ 0 w 9448800"/>
              <a:gd name="connsiteY5" fmla="*/ 289661 h 289669"/>
              <a:gd name="connsiteX6" fmla="*/ 0 w 9448800"/>
              <a:gd name="connsiteY6" fmla="*/ 154995 h 289669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3809999 w 9448800"/>
              <a:gd name="connsiteY4" fmla="*/ 130629 h 289661"/>
              <a:gd name="connsiteX5" fmla="*/ 0 w 9448800"/>
              <a:gd name="connsiteY5" fmla="*/ 289661 h 289661"/>
              <a:gd name="connsiteX6" fmla="*/ 0 w 9448800"/>
              <a:gd name="connsiteY6" fmla="*/ 154995 h 289661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3831771 w 9448800"/>
              <a:gd name="connsiteY4" fmla="*/ 185058 h 289661"/>
              <a:gd name="connsiteX5" fmla="*/ 0 w 9448800"/>
              <a:gd name="connsiteY5" fmla="*/ 289661 h 289661"/>
              <a:gd name="connsiteX6" fmla="*/ 0 w 9448800"/>
              <a:gd name="connsiteY6" fmla="*/ 154995 h 289661"/>
              <a:gd name="connsiteX0" fmla="*/ 0 w 9448800"/>
              <a:gd name="connsiteY0" fmla="*/ 76200 h 210866"/>
              <a:gd name="connsiteX1" fmla="*/ 3189513 w 9448800"/>
              <a:gd name="connsiteY1" fmla="*/ 0 h 210866"/>
              <a:gd name="connsiteX2" fmla="*/ 9448800 w 9448800"/>
              <a:gd name="connsiteY2" fmla="*/ 76200 h 210866"/>
              <a:gd name="connsiteX3" fmla="*/ 9448800 w 9448800"/>
              <a:gd name="connsiteY3" fmla="*/ 210866 h 210866"/>
              <a:gd name="connsiteX4" fmla="*/ 3831771 w 9448800"/>
              <a:gd name="connsiteY4" fmla="*/ 106263 h 210866"/>
              <a:gd name="connsiteX5" fmla="*/ 0 w 9448800"/>
              <a:gd name="connsiteY5" fmla="*/ 210866 h 210866"/>
              <a:gd name="connsiteX6" fmla="*/ 0 w 9448800"/>
              <a:gd name="connsiteY6" fmla="*/ 76200 h 210866"/>
              <a:gd name="connsiteX0" fmla="*/ 0 w 9448800"/>
              <a:gd name="connsiteY0" fmla="*/ 119743 h 254409"/>
              <a:gd name="connsiteX1" fmla="*/ 3189513 w 9448800"/>
              <a:gd name="connsiteY1" fmla="*/ 0 h 254409"/>
              <a:gd name="connsiteX2" fmla="*/ 9448800 w 9448800"/>
              <a:gd name="connsiteY2" fmla="*/ 119743 h 254409"/>
              <a:gd name="connsiteX3" fmla="*/ 9448800 w 9448800"/>
              <a:gd name="connsiteY3" fmla="*/ 254409 h 254409"/>
              <a:gd name="connsiteX4" fmla="*/ 3831771 w 9448800"/>
              <a:gd name="connsiteY4" fmla="*/ 149806 h 254409"/>
              <a:gd name="connsiteX5" fmla="*/ 0 w 9448800"/>
              <a:gd name="connsiteY5" fmla="*/ 254409 h 254409"/>
              <a:gd name="connsiteX6" fmla="*/ 0 w 9448800"/>
              <a:gd name="connsiteY6" fmla="*/ 119743 h 254409"/>
              <a:gd name="connsiteX0" fmla="*/ 0 w 9448800"/>
              <a:gd name="connsiteY0" fmla="*/ 696686 h 831352"/>
              <a:gd name="connsiteX1" fmla="*/ 3189513 w 9448800"/>
              <a:gd name="connsiteY1" fmla="*/ 576943 h 831352"/>
              <a:gd name="connsiteX2" fmla="*/ 9382493 w 9448800"/>
              <a:gd name="connsiteY2" fmla="*/ 0 h 831352"/>
              <a:gd name="connsiteX3" fmla="*/ 9448800 w 9448800"/>
              <a:gd name="connsiteY3" fmla="*/ 831352 h 831352"/>
              <a:gd name="connsiteX4" fmla="*/ 3831771 w 9448800"/>
              <a:gd name="connsiteY4" fmla="*/ 726749 h 831352"/>
              <a:gd name="connsiteX5" fmla="*/ 0 w 9448800"/>
              <a:gd name="connsiteY5" fmla="*/ 831352 h 831352"/>
              <a:gd name="connsiteX6" fmla="*/ 0 w 9448800"/>
              <a:gd name="connsiteY6" fmla="*/ 696686 h 831352"/>
              <a:gd name="connsiteX0" fmla="*/ 0 w 9448800"/>
              <a:gd name="connsiteY0" fmla="*/ 696686 h 831352"/>
              <a:gd name="connsiteX1" fmla="*/ 3189513 w 9448800"/>
              <a:gd name="connsiteY1" fmla="*/ 576943 h 831352"/>
              <a:gd name="connsiteX2" fmla="*/ 9382493 w 9448800"/>
              <a:gd name="connsiteY2" fmla="*/ 0 h 831352"/>
              <a:gd name="connsiteX3" fmla="*/ 9448800 w 9448800"/>
              <a:gd name="connsiteY3" fmla="*/ 831352 h 831352"/>
              <a:gd name="connsiteX4" fmla="*/ 3831771 w 9448800"/>
              <a:gd name="connsiteY4" fmla="*/ 726749 h 831352"/>
              <a:gd name="connsiteX5" fmla="*/ 0 w 9448800"/>
              <a:gd name="connsiteY5" fmla="*/ 831352 h 831352"/>
              <a:gd name="connsiteX6" fmla="*/ 0 w 9448800"/>
              <a:gd name="connsiteY6" fmla="*/ 696686 h 831352"/>
              <a:gd name="connsiteX0" fmla="*/ 0 w 9382493"/>
              <a:gd name="connsiteY0" fmla="*/ 696686 h 831352"/>
              <a:gd name="connsiteX1" fmla="*/ 3189513 w 9382493"/>
              <a:gd name="connsiteY1" fmla="*/ 576943 h 831352"/>
              <a:gd name="connsiteX2" fmla="*/ 9382493 w 9382493"/>
              <a:gd name="connsiteY2" fmla="*/ 0 h 831352"/>
              <a:gd name="connsiteX3" fmla="*/ 9382492 w 9382493"/>
              <a:gd name="connsiteY3" fmla="*/ 189095 h 831352"/>
              <a:gd name="connsiteX4" fmla="*/ 3831771 w 9382493"/>
              <a:gd name="connsiteY4" fmla="*/ 726749 h 831352"/>
              <a:gd name="connsiteX5" fmla="*/ 0 w 9382493"/>
              <a:gd name="connsiteY5" fmla="*/ 831352 h 831352"/>
              <a:gd name="connsiteX6" fmla="*/ 0 w 9382493"/>
              <a:gd name="connsiteY6" fmla="*/ 696686 h 831352"/>
              <a:gd name="connsiteX0" fmla="*/ 0 w 9382493"/>
              <a:gd name="connsiteY0" fmla="*/ 696686 h 831352"/>
              <a:gd name="connsiteX1" fmla="*/ 3189513 w 9382493"/>
              <a:gd name="connsiteY1" fmla="*/ 576943 h 831352"/>
              <a:gd name="connsiteX2" fmla="*/ 9382493 w 9382493"/>
              <a:gd name="connsiteY2" fmla="*/ 0 h 831352"/>
              <a:gd name="connsiteX3" fmla="*/ 9382492 w 9382493"/>
              <a:gd name="connsiteY3" fmla="*/ 189095 h 831352"/>
              <a:gd name="connsiteX4" fmla="*/ 3831771 w 9382493"/>
              <a:gd name="connsiteY4" fmla="*/ 726749 h 831352"/>
              <a:gd name="connsiteX5" fmla="*/ 0 w 9382493"/>
              <a:gd name="connsiteY5" fmla="*/ 831352 h 831352"/>
              <a:gd name="connsiteX6" fmla="*/ 0 w 9382493"/>
              <a:gd name="connsiteY6" fmla="*/ 696686 h 831352"/>
              <a:gd name="connsiteX0" fmla="*/ 0 w 9382493"/>
              <a:gd name="connsiteY0" fmla="*/ 696686 h 831352"/>
              <a:gd name="connsiteX1" fmla="*/ 3189513 w 9382493"/>
              <a:gd name="connsiteY1" fmla="*/ 576943 h 831352"/>
              <a:gd name="connsiteX2" fmla="*/ 9382493 w 9382493"/>
              <a:gd name="connsiteY2" fmla="*/ 0 h 831352"/>
              <a:gd name="connsiteX3" fmla="*/ 9382492 w 9382493"/>
              <a:gd name="connsiteY3" fmla="*/ 189095 h 831352"/>
              <a:gd name="connsiteX4" fmla="*/ 3831771 w 9382493"/>
              <a:gd name="connsiteY4" fmla="*/ 726749 h 831352"/>
              <a:gd name="connsiteX5" fmla="*/ 0 w 9382493"/>
              <a:gd name="connsiteY5" fmla="*/ 831352 h 831352"/>
              <a:gd name="connsiteX6" fmla="*/ 0 w 9382493"/>
              <a:gd name="connsiteY6" fmla="*/ 696686 h 831352"/>
              <a:gd name="connsiteX0" fmla="*/ 0 w 9415647"/>
              <a:gd name="connsiteY0" fmla="*/ 772886 h 907552"/>
              <a:gd name="connsiteX1" fmla="*/ 3189513 w 9415647"/>
              <a:gd name="connsiteY1" fmla="*/ 653143 h 907552"/>
              <a:gd name="connsiteX2" fmla="*/ 9415647 w 9415647"/>
              <a:gd name="connsiteY2" fmla="*/ 0 h 907552"/>
              <a:gd name="connsiteX3" fmla="*/ 9382492 w 9415647"/>
              <a:gd name="connsiteY3" fmla="*/ 265295 h 907552"/>
              <a:gd name="connsiteX4" fmla="*/ 3831771 w 9415647"/>
              <a:gd name="connsiteY4" fmla="*/ 802949 h 907552"/>
              <a:gd name="connsiteX5" fmla="*/ 0 w 9415647"/>
              <a:gd name="connsiteY5" fmla="*/ 907552 h 907552"/>
              <a:gd name="connsiteX6" fmla="*/ 0 w 9415647"/>
              <a:gd name="connsiteY6" fmla="*/ 772886 h 907552"/>
              <a:gd name="connsiteX0" fmla="*/ 0 w 9426698"/>
              <a:gd name="connsiteY0" fmla="*/ 772886 h 907552"/>
              <a:gd name="connsiteX1" fmla="*/ 3189513 w 9426698"/>
              <a:gd name="connsiteY1" fmla="*/ 653143 h 907552"/>
              <a:gd name="connsiteX2" fmla="*/ 9415647 w 9426698"/>
              <a:gd name="connsiteY2" fmla="*/ 0 h 907552"/>
              <a:gd name="connsiteX3" fmla="*/ 9426698 w 9426698"/>
              <a:gd name="connsiteY3" fmla="*/ 178210 h 907552"/>
              <a:gd name="connsiteX4" fmla="*/ 3831771 w 9426698"/>
              <a:gd name="connsiteY4" fmla="*/ 802949 h 907552"/>
              <a:gd name="connsiteX5" fmla="*/ 0 w 9426698"/>
              <a:gd name="connsiteY5" fmla="*/ 907552 h 907552"/>
              <a:gd name="connsiteX6" fmla="*/ 0 w 9426698"/>
              <a:gd name="connsiteY6" fmla="*/ 772886 h 907552"/>
              <a:gd name="connsiteX0" fmla="*/ 0 w 9426698"/>
              <a:gd name="connsiteY0" fmla="*/ 772886 h 907552"/>
              <a:gd name="connsiteX1" fmla="*/ 3189513 w 9426698"/>
              <a:gd name="connsiteY1" fmla="*/ 653143 h 907552"/>
              <a:gd name="connsiteX2" fmla="*/ 9415647 w 9426698"/>
              <a:gd name="connsiteY2" fmla="*/ 0 h 907552"/>
              <a:gd name="connsiteX3" fmla="*/ 9426698 w 9426698"/>
              <a:gd name="connsiteY3" fmla="*/ 178210 h 907552"/>
              <a:gd name="connsiteX4" fmla="*/ 3831771 w 9426698"/>
              <a:gd name="connsiteY4" fmla="*/ 802949 h 907552"/>
              <a:gd name="connsiteX5" fmla="*/ 0 w 9426698"/>
              <a:gd name="connsiteY5" fmla="*/ 907552 h 907552"/>
              <a:gd name="connsiteX6" fmla="*/ 0 w 9426698"/>
              <a:gd name="connsiteY6" fmla="*/ 772886 h 907552"/>
              <a:gd name="connsiteX0" fmla="*/ 0 w 9426698"/>
              <a:gd name="connsiteY0" fmla="*/ 772886 h 957531"/>
              <a:gd name="connsiteX1" fmla="*/ 3189513 w 9426698"/>
              <a:gd name="connsiteY1" fmla="*/ 653143 h 957531"/>
              <a:gd name="connsiteX2" fmla="*/ 9415647 w 9426698"/>
              <a:gd name="connsiteY2" fmla="*/ 0 h 957531"/>
              <a:gd name="connsiteX3" fmla="*/ 9426698 w 9426698"/>
              <a:gd name="connsiteY3" fmla="*/ 178210 h 957531"/>
              <a:gd name="connsiteX4" fmla="*/ 3842823 w 9426698"/>
              <a:gd name="connsiteY4" fmla="*/ 922692 h 957531"/>
              <a:gd name="connsiteX5" fmla="*/ 0 w 9426698"/>
              <a:gd name="connsiteY5" fmla="*/ 907552 h 957531"/>
              <a:gd name="connsiteX6" fmla="*/ 0 w 9426698"/>
              <a:gd name="connsiteY6" fmla="*/ 772886 h 957531"/>
              <a:gd name="connsiteX0" fmla="*/ 0 w 9426698"/>
              <a:gd name="connsiteY0" fmla="*/ 772886 h 923543"/>
              <a:gd name="connsiteX1" fmla="*/ 3189513 w 9426698"/>
              <a:gd name="connsiteY1" fmla="*/ 653143 h 923543"/>
              <a:gd name="connsiteX2" fmla="*/ 9415647 w 9426698"/>
              <a:gd name="connsiteY2" fmla="*/ 0 h 923543"/>
              <a:gd name="connsiteX3" fmla="*/ 9426698 w 9426698"/>
              <a:gd name="connsiteY3" fmla="*/ 178210 h 923543"/>
              <a:gd name="connsiteX4" fmla="*/ 3842823 w 9426698"/>
              <a:gd name="connsiteY4" fmla="*/ 922692 h 923543"/>
              <a:gd name="connsiteX5" fmla="*/ 0 w 9426698"/>
              <a:gd name="connsiteY5" fmla="*/ 907552 h 923543"/>
              <a:gd name="connsiteX6" fmla="*/ 0 w 9426698"/>
              <a:gd name="connsiteY6" fmla="*/ 772886 h 923543"/>
              <a:gd name="connsiteX0" fmla="*/ 0 w 9426698"/>
              <a:gd name="connsiteY0" fmla="*/ 772886 h 923543"/>
              <a:gd name="connsiteX1" fmla="*/ 3189513 w 9426698"/>
              <a:gd name="connsiteY1" fmla="*/ 685800 h 923543"/>
              <a:gd name="connsiteX2" fmla="*/ 9415647 w 9426698"/>
              <a:gd name="connsiteY2" fmla="*/ 0 h 923543"/>
              <a:gd name="connsiteX3" fmla="*/ 9426698 w 9426698"/>
              <a:gd name="connsiteY3" fmla="*/ 178210 h 923543"/>
              <a:gd name="connsiteX4" fmla="*/ 3842823 w 9426698"/>
              <a:gd name="connsiteY4" fmla="*/ 922692 h 923543"/>
              <a:gd name="connsiteX5" fmla="*/ 0 w 9426698"/>
              <a:gd name="connsiteY5" fmla="*/ 907552 h 923543"/>
              <a:gd name="connsiteX6" fmla="*/ 0 w 9426698"/>
              <a:gd name="connsiteY6" fmla="*/ 772886 h 923543"/>
              <a:gd name="connsiteX0" fmla="*/ 0 w 9426698"/>
              <a:gd name="connsiteY0" fmla="*/ 772886 h 923543"/>
              <a:gd name="connsiteX1" fmla="*/ 3277924 w 9426698"/>
              <a:gd name="connsiteY1" fmla="*/ 707572 h 923543"/>
              <a:gd name="connsiteX2" fmla="*/ 9415647 w 9426698"/>
              <a:gd name="connsiteY2" fmla="*/ 0 h 923543"/>
              <a:gd name="connsiteX3" fmla="*/ 9426698 w 9426698"/>
              <a:gd name="connsiteY3" fmla="*/ 178210 h 923543"/>
              <a:gd name="connsiteX4" fmla="*/ 3842823 w 9426698"/>
              <a:gd name="connsiteY4" fmla="*/ 922692 h 923543"/>
              <a:gd name="connsiteX5" fmla="*/ 0 w 9426698"/>
              <a:gd name="connsiteY5" fmla="*/ 907552 h 923543"/>
              <a:gd name="connsiteX6" fmla="*/ 0 w 9426698"/>
              <a:gd name="connsiteY6" fmla="*/ 772886 h 923543"/>
              <a:gd name="connsiteX0" fmla="*/ 0 w 9426698"/>
              <a:gd name="connsiteY0" fmla="*/ 772886 h 923543"/>
              <a:gd name="connsiteX1" fmla="*/ 3277924 w 9426698"/>
              <a:gd name="connsiteY1" fmla="*/ 707572 h 923543"/>
              <a:gd name="connsiteX2" fmla="*/ 9415647 w 9426698"/>
              <a:gd name="connsiteY2" fmla="*/ 0 h 923543"/>
              <a:gd name="connsiteX3" fmla="*/ 9426698 w 9426698"/>
              <a:gd name="connsiteY3" fmla="*/ 178210 h 923543"/>
              <a:gd name="connsiteX4" fmla="*/ 3842823 w 9426698"/>
              <a:gd name="connsiteY4" fmla="*/ 922692 h 923543"/>
              <a:gd name="connsiteX5" fmla="*/ 0 w 9426698"/>
              <a:gd name="connsiteY5" fmla="*/ 907552 h 923543"/>
              <a:gd name="connsiteX6" fmla="*/ 0 w 9426698"/>
              <a:gd name="connsiteY6" fmla="*/ 772886 h 923543"/>
              <a:gd name="connsiteX0" fmla="*/ 0 w 9426698"/>
              <a:gd name="connsiteY0" fmla="*/ 772886 h 923543"/>
              <a:gd name="connsiteX1" fmla="*/ 3288975 w 9426698"/>
              <a:gd name="connsiteY1" fmla="*/ 783772 h 923543"/>
              <a:gd name="connsiteX2" fmla="*/ 9415647 w 9426698"/>
              <a:gd name="connsiteY2" fmla="*/ 0 h 923543"/>
              <a:gd name="connsiteX3" fmla="*/ 9426698 w 9426698"/>
              <a:gd name="connsiteY3" fmla="*/ 178210 h 923543"/>
              <a:gd name="connsiteX4" fmla="*/ 3842823 w 9426698"/>
              <a:gd name="connsiteY4" fmla="*/ 922692 h 923543"/>
              <a:gd name="connsiteX5" fmla="*/ 0 w 9426698"/>
              <a:gd name="connsiteY5" fmla="*/ 907552 h 923543"/>
              <a:gd name="connsiteX6" fmla="*/ 0 w 9426698"/>
              <a:gd name="connsiteY6" fmla="*/ 772886 h 923543"/>
              <a:gd name="connsiteX0" fmla="*/ 0 w 9426698"/>
              <a:gd name="connsiteY0" fmla="*/ 783772 h 934429"/>
              <a:gd name="connsiteX1" fmla="*/ 3288975 w 9426698"/>
              <a:gd name="connsiteY1" fmla="*/ 794658 h 934429"/>
              <a:gd name="connsiteX2" fmla="*/ 9415646 w 9426698"/>
              <a:gd name="connsiteY2" fmla="*/ 0 h 934429"/>
              <a:gd name="connsiteX3" fmla="*/ 9426698 w 9426698"/>
              <a:gd name="connsiteY3" fmla="*/ 189096 h 934429"/>
              <a:gd name="connsiteX4" fmla="*/ 3842823 w 9426698"/>
              <a:gd name="connsiteY4" fmla="*/ 933578 h 934429"/>
              <a:gd name="connsiteX5" fmla="*/ 0 w 9426698"/>
              <a:gd name="connsiteY5" fmla="*/ 918438 h 934429"/>
              <a:gd name="connsiteX6" fmla="*/ 0 w 9426698"/>
              <a:gd name="connsiteY6" fmla="*/ 783772 h 934429"/>
              <a:gd name="connsiteX0" fmla="*/ 0 w 9426698"/>
              <a:gd name="connsiteY0" fmla="*/ 783772 h 934429"/>
              <a:gd name="connsiteX1" fmla="*/ 3288975 w 9426698"/>
              <a:gd name="connsiteY1" fmla="*/ 794658 h 934429"/>
              <a:gd name="connsiteX2" fmla="*/ 9415646 w 9426698"/>
              <a:gd name="connsiteY2" fmla="*/ 0 h 934429"/>
              <a:gd name="connsiteX3" fmla="*/ 9426698 w 9426698"/>
              <a:gd name="connsiteY3" fmla="*/ 189096 h 934429"/>
              <a:gd name="connsiteX4" fmla="*/ 3842823 w 9426698"/>
              <a:gd name="connsiteY4" fmla="*/ 933578 h 934429"/>
              <a:gd name="connsiteX5" fmla="*/ 0 w 9426698"/>
              <a:gd name="connsiteY5" fmla="*/ 918438 h 934429"/>
              <a:gd name="connsiteX6" fmla="*/ 0 w 9426698"/>
              <a:gd name="connsiteY6" fmla="*/ 783772 h 934429"/>
              <a:gd name="connsiteX0" fmla="*/ 11051 w 9437749"/>
              <a:gd name="connsiteY0" fmla="*/ 783772 h 994638"/>
              <a:gd name="connsiteX1" fmla="*/ 3300026 w 9437749"/>
              <a:gd name="connsiteY1" fmla="*/ 794658 h 994638"/>
              <a:gd name="connsiteX2" fmla="*/ 9426697 w 9437749"/>
              <a:gd name="connsiteY2" fmla="*/ 0 h 994638"/>
              <a:gd name="connsiteX3" fmla="*/ 9437749 w 9437749"/>
              <a:gd name="connsiteY3" fmla="*/ 189096 h 994638"/>
              <a:gd name="connsiteX4" fmla="*/ 3853874 w 9437749"/>
              <a:gd name="connsiteY4" fmla="*/ 933578 h 994638"/>
              <a:gd name="connsiteX5" fmla="*/ 0 w 9437749"/>
              <a:gd name="connsiteY5" fmla="*/ 994638 h 994638"/>
              <a:gd name="connsiteX6" fmla="*/ 11051 w 9437749"/>
              <a:gd name="connsiteY6" fmla="*/ 783772 h 994638"/>
              <a:gd name="connsiteX0" fmla="*/ 11051 w 9437749"/>
              <a:gd name="connsiteY0" fmla="*/ 783772 h 994638"/>
              <a:gd name="connsiteX1" fmla="*/ 3300026 w 9437749"/>
              <a:gd name="connsiteY1" fmla="*/ 794658 h 994638"/>
              <a:gd name="connsiteX2" fmla="*/ 9426697 w 9437749"/>
              <a:gd name="connsiteY2" fmla="*/ 0 h 994638"/>
              <a:gd name="connsiteX3" fmla="*/ 9437749 w 9437749"/>
              <a:gd name="connsiteY3" fmla="*/ 189096 h 994638"/>
              <a:gd name="connsiteX4" fmla="*/ 3853874 w 9437749"/>
              <a:gd name="connsiteY4" fmla="*/ 933578 h 994638"/>
              <a:gd name="connsiteX5" fmla="*/ 0 w 9437749"/>
              <a:gd name="connsiteY5" fmla="*/ 994638 h 994638"/>
              <a:gd name="connsiteX6" fmla="*/ 11051 w 9437749"/>
              <a:gd name="connsiteY6" fmla="*/ 783772 h 994638"/>
              <a:gd name="connsiteX0" fmla="*/ 0 w 9437750"/>
              <a:gd name="connsiteY0" fmla="*/ 696686 h 994638"/>
              <a:gd name="connsiteX1" fmla="*/ 3300027 w 9437750"/>
              <a:gd name="connsiteY1" fmla="*/ 794658 h 994638"/>
              <a:gd name="connsiteX2" fmla="*/ 9426698 w 9437750"/>
              <a:gd name="connsiteY2" fmla="*/ 0 h 994638"/>
              <a:gd name="connsiteX3" fmla="*/ 9437750 w 9437750"/>
              <a:gd name="connsiteY3" fmla="*/ 189096 h 994638"/>
              <a:gd name="connsiteX4" fmla="*/ 3853875 w 9437750"/>
              <a:gd name="connsiteY4" fmla="*/ 933578 h 994638"/>
              <a:gd name="connsiteX5" fmla="*/ 1 w 9437750"/>
              <a:gd name="connsiteY5" fmla="*/ 994638 h 994638"/>
              <a:gd name="connsiteX6" fmla="*/ 0 w 9437750"/>
              <a:gd name="connsiteY6" fmla="*/ 696686 h 994638"/>
              <a:gd name="connsiteX0" fmla="*/ 0 w 9437750"/>
              <a:gd name="connsiteY0" fmla="*/ 696686 h 982403"/>
              <a:gd name="connsiteX1" fmla="*/ 3300027 w 9437750"/>
              <a:gd name="connsiteY1" fmla="*/ 794658 h 982403"/>
              <a:gd name="connsiteX2" fmla="*/ 9426698 w 9437750"/>
              <a:gd name="connsiteY2" fmla="*/ 0 h 982403"/>
              <a:gd name="connsiteX3" fmla="*/ 9437750 w 9437750"/>
              <a:gd name="connsiteY3" fmla="*/ 189096 h 982403"/>
              <a:gd name="connsiteX4" fmla="*/ 3853875 w 9437750"/>
              <a:gd name="connsiteY4" fmla="*/ 933578 h 982403"/>
              <a:gd name="connsiteX5" fmla="*/ 1 w 9437750"/>
              <a:gd name="connsiteY5" fmla="*/ 907553 h 982403"/>
              <a:gd name="connsiteX6" fmla="*/ 0 w 9437750"/>
              <a:gd name="connsiteY6" fmla="*/ 696686 h 982403"/>
              <a:gd name="connsiteX0" fmla="*/ 0 w 9437750"/>
              <a:gd name="connsiteY0" fmla="*/ 696686 h 982403"/>
              <a:gd name="connsiteX1" fmla="*/ 3300027 w 9437750"/>
              <a:gd name="connsiteY1" fmla="*/ 794658 h 982403"/>
              <a:gd name="connsiteX2" fmla="*/ 9426698 w 9437750"/>
              <a:gd name="connsiteY2" fmla="*/ 0 h 982403"/>
              <a:gd name="connsiteX3" fmla="*/ 9437750 w 9437750"/>
              <a:gd name="connsiteY3" fmla="*/ 189096 h 982403"/>
              <a:gd name="connsiteX4" fmla="*/ 3853875 w 9437750"/>
              <a:gd name="connsiteY4" fmla="*/ 933578 h 982403"/>
              <a:gd name="connsiteX5" fmla="*/ 1 w 9437750"/>
              <a:gd name="connsiteY5" fmla="*/ 907553 h 982403"/>
              <a:gd name="connsiteX6" fmla="*/ 0 w 9437750"/>
              <a:gd name="connsiteY6" fmla="*/ 696686 h 982403"/>
              <a:gd name="connsiteX0" fmla="*/ 0 w 9437750"/>
              <a:gd name="connsiteY0" fmla="*/ 696686 h 943288"/>
              <a:gd name="connsiteX1" fmla="*/ 3300027 w 9437750"/>
              <a:gd name="connsiteY1" fmla="*/ 794658 h 943288"/>
              <a:gd name="connsiteX2" fmla="*/ 9426698 w 9437750"/>
              <a:gd name="connsiteY2" fmla="*/ 0 h 943288"/>
              <a:gd name="connsiteX3" fmla="*/ 9437750 w 9437750"/>
              <a:gd name="connsiteY3" fmla="*/ 189096 h 943288"/>
              <a:gd name="connsiteX4" fmla="*/ 3853875 w 9437750"/>
              <a:gd name="connsiteY4" fmla="*/ 933578 h 943288"/>
              <a:gd name="connsiteX5" fmla="*/ 1 w 9437750"/>
              <a:gd name="connsiteY5" fmla="*/ 907553 h 943288"/>
              <a:gd name="connsiteX6" fmla="*/ 0 w 9437750"/>
              <a:gd name="connsiteY6" fmla="*/ 696686 h 943288"/>
              <a:gd name="connsiteX0" fmla="*/ 0 w 9437750"/>
              <a:gd name="connsiteY0" fmla="*/ 696686 h 943288"/>
              <a:gd name="connsiteX1" fmla="*/ 3775230 w 9437750"/>
              <a:gd name="connsiteY1" fmla="*/ 794658 h 943288"/>
              <a:gd name="connsiteX2" fmla="*/ 9426698 w 9437750"/>
              <a:gd name="connsiteY2" fmla="*/ 0 h 943288"/>
              <a:gd name="connsiteX3" fmla="*/ 9437750 w 9437750"/>
              <a:gd name="connsiteY3" fmla="*/ 189096 h 943288"/>
              <a:gd name="connsiteX4" fmla="*/ 3853875 w 9437750"/>
              <a:gd name="connsiteY4" fmla="*/ 933578 h 943288"/>
              <a:gd name="connsiteX5" fmla="*/ 1 w 9437750"/>
              <a:gd name="connsiteY5" fmla="*/ 907553 h 943288"/>
              <a:gd name="connsiteX6" fmla="*/ 0 w 9437750"/>
              <a:gd name="connsiteY6" fmla="*/ 696686 h 943288"/>
              <a:gd name="connsiteX0" fmla="*/ 0 w 9437750"/>
              <a:gd name="connsiteY0" fmla="*/ 696686 h 943288"/>
              <a:gd name="connsiteX1" fmla="*/ 3775230 w 9437750"/>
              <a:gd name="connsiteY1" fmla="*/ 794658 h 943288"/>
              <a:gd name="connsiteX2" fmla="*/ 9426698 w 9437750"/>
              <a:gd name="connsiteY2" fmla="*/ 0 h 943288"/>
              <a:gd name="connsiteX3" fmla="*/ 9437750 w 9437750"/>
              <a:gd name="connsiteY3" fmla="*/ 189096 h 943288"/>
              <a:gd name="connsiteX4" fmla="*/ 3853875 w 9437750"/>
              <a:gd name="connsiteY4" fmla="*/ 933578 h 943288"/>
              <a:gd name="connsiteX5" fmla="*/ 1 w 9437750"/>
              <a:gd name="connsiteY5" fmla="*/ 907553 h 943288"/>
              <a:gd name="connsiteX6" fmla="*/ 0 w 9437750"/>
              <a:gd name="connsiteY6" fmla="*/ 696686 h 94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7750" h="943288">
                <a:moveTo>
                  <a:pt x="0" y="696686"/>
                </a:moveTo>
                <a:cubicBezTo>
                  <a:pt x="594264" y="741370"/>
                  <a:pt x="1983088" y="845457"/>
                  <a:pt x="3775230" y="794658"/>
                </a:cubicBezTo>
                <a:cubicBezTo>
                  <a:pt x="5567372" y="743859"/>
                  <a:pt x="7229756" y="725714"/>
                  <a:pt x="9426698" y="0"/>
                </a:cubicBezTo>
                <a:cubicBezTo>
                  <a:pt x="9426698" y="63032"/>
                  <a:pt x="9437750" y="126064"/>
                  <a:pt x="9437750" y="189096"/>
                </a:cubicBezTo>
                <a:cubicBezTo>
                  <a:pt x="7990090" y="625906"/>
                  <a:pt x="5890985" y="1009778"/>
                  <a:pt x="3853875" y="933578"/>
                </a:cubicBezTo>
                <a:cubicBezTo>
                  <a:pt x="1816765" y="857378"/>
                  <a:pt x="1284626" y="916228"/>
                  <a:pt x="1" y="907553"/>
                </a:cubicBezTo>
                <a:cubicBezTo>
                  <a:pt x="1" y="808236"/>
                  <a:pt x="0" y="796003"/>
                  <a:pt x="0" y="696686"/>
                </a:cubicBezTo>
                <a:close/>
              </a:path>
            </a:pathLst>
          </a:cu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0"/>
          <p:cNvSpPr/>
          <p:nvPr userDrawn="1"/>
        </p:nvSpPr>
        <p:spPr>
          <a:xfrm flipV="1">
            <a:off x="-76200" y="4191000"/>
            <a:ext cx="9296400" cy="1125832"/>
          </a:xfrm>
          <a:custGeom>
            <a:avLst/>
            <a:gdLst>
              <a:gd name="connsiteX0" fmla="*/ 0 w 9448800"/>
              <a:gd name="connsiteY0" fmla="*/ 0 h 134666"/>
              <a:gd name="connsiteX1" fmla="*/ 9448800 w 9448800"/>
              <a:gd name="connsiteY1" fmla="*/ 0 h 134666"/>
              <a:gd name="connsiteX2" fmla="*/ 9448800 w 9448800"/>
              <a:gd name="connsiteY2" fmla="*/ 134666 h 134666"/>
              <a:gd name="connsiteX3" fmla="*/ 0 w 9448800"/>
              <a:gd name="connsiteY3" fmla="*/ 134666 h 134666"/>
              <a:gd name="connsiteX4" fmla="*/ 0 w 9448800"/>
              <a:gd name="connsiteY4" fmla="*/ 0 h 134666"/>
              <a:gd name="connsiteX0" fmla="*/ 0 w 9448800"/>
              <a:gd name="connsiteY0" fmla="*/ 10885 h 145551"/>
              <a:gd name="connsiteX1" fmla="*/ 3167742 w 9448800"/>
              <a:gd name="connsiteY1" fmla="*/ 0 h 145551"/>
              <a:gd name="connsiteX2" fmla="*/ 9448800 w 9448800"/>
              <a:gd name="connsiteY2" fmla="*/ 10885 h 145551"/>
              <a:gd name="connsiteX3" fmla="*/ 9448800 w 9448800"/>
              <a:gd name="connsiteY3" fmla="*/ 145551 h 145551"/>
              <a:gd name="connsiteX4" fmla="*/ 0 w 9448800"/>
              <a:gd name="connsiteY4" fmla="*/ 145551 h 145551"/>
              <a:gd name="connsiteX5" fmla="*/ 0 w 9448800"/>
              <a:gd name="connsiteY5" fmla="*/ 10885 h 145551"/>
              <a:gd name="connsiteX0" fmla="*/ 0 w 9448800"/>
              <a:gd name="connsiteY0" fmla="*/ 185057 h 319723"/>
              <a:gd name="connsiteX1" fmla="*/ 3167742 w 9448800"/>
              <a:gd name="connsiteY1" fmla="*/ 0 h 319723"/>
              <a:gd name="connsiteX2" fmla="*/ 9448800 w 9448800"/>
              <a:gd name="connsiteY2" fmla="*/ 185057 h 319723"/>
              <a:gd name="connsiteX3" fmla="*/ 9448800 w 9448800"/>
              <a:gd name="connsiteY3" fmla="*/ 319723 h 319723"/>
              <a:gd name="connsiteX4" fmla="*/ 0 w 9448800"/>
              <a:gd name="connsiteY4" fmla="*/ 319723 h 319723"/>
              <a:gd name="connsiteX5" fmla="*/ 0 w 9448800"/>
              <a:gd name="connsiteY5" fmla="*/ 185057 h 319723"/>
              <a:gd name="connsiteX0" fmla="*/ 0 w 9448800"/>
              <a:gd name="connsiteY0" fmla="*/ 185057 h 319723"/>
              <a:gd name="connsiteX1" fmla="*/ 3167742 w 9448800"/>
              <a:gd name="connsiteY1" fmla="*/ 0 h 319723"/>
              <a:gd name="connsiteX2" fmla="*/ 9448800 w 9448800"/>
              <a:gd name="connsiteY2" fmla="*/ 185057 h 319723"/>
              <a:gd name="connsiteX3" fmla="*/ 9448800 w 9448800"/>
              <a:gd name="connsiteY3" fmla="*/ 319723 h 319723"/>
              <a:gd name="connsiteX4" fmla="*/ 0 w 9448800"/>
              <a:gd name="connsiteY4" fmla="*/ 319723 h 319723"/>
              <a:gd name="connsiteX5" fmla="*/ 0 w 9448800"/>
              <a:gd name="connsiteY5" fmla="*/ 185057 h 319723"/>
              <a:gd name="connsiteX0" fmla="*/ 0 w 9448800"/>
              <a:gd name="connsiteY0" fmla="*/ 187156 h 321822"/>
              <a:gd name="connsiteX1" fmla="*/ 3167742 w 9448800"/>
              <a:gd name="connsiteY1" fmla="*/ 2099 h 321822"/>
              <a:gd name="connsiteX2" fmla="*/ 9448800 w 9448800"/>
              <a:gd name="connsiteY2" fmla="*/ 187156 h 321822"/>
              <a:gd name="connsiteX3" fmla="*/ 9448800 w 9448800"/>
              <a:gd name="connsiteY3" fmla="*/ 321822 h 321822"/>
              <a:gd name="connsiteX4" fmla="*/ 0 w 9448800"/>
              <a:gd name="connsiteY4" fmla="*/ 321822 h 321822"/>
              <a:gd name="connsiteX5" fmla="*/ 0 w 9448800"/>
              <a:gd name="connsiteY5" fmla="*/ 187156 h 321822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0 w 9448800"/>
              <a:gd name="connsiteY4" fmla="*/ 289661 h 289661"/>
              <a:gd name="connsiteX5" fmla="*/ 0 w 9448800"/>
              <a:gd name="connsiteY5" fmla="*/ 154995 h 289661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3809999 w 9448800"/>
              <a:gd name="connsiteY4" fmla="*/ 283029 h 289661"/>
              <a:gd name="connsiteX5" fmla="*/ 0 w 9448800"/>
              <a:gd name="connsiteY5" fmla="*/ 289661 h 289661"/>
              <a:gd name="connsiteX6" fmla="*/ 0 w 9448800"/>
              <a:gd name="connsiteY6" fmla="*/ 154995 h 289661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3809999 w 9448800"/>
              <a:gd name="connsiteY4" fmla="*/ 163286 h 289661"/>
              <a:gd name="connsiteX5" fmla="*/ 0 w 9448800"/>
              <a:gd name="connsiteY5" fmla="*/ 289661 h 289661"/>
              <a:gd name="connsiteX6" fmla="*/ 0 w 9448800"/>
              <a:gd name="connsiteY6" fmla="*/ 154995 h 289661"/>
              <a:gd name="connsiteX0" fmla="*/ 0 w 9448800"/>
              <a:gd name="connsiteY0" fmla="*/ 154995 h 289672"/>
              <a:gd name="connsiteX1" fmla="*/ 3178627 w 9448800"/>
              <a:gd name="connsiteY1" fmla="*/ 2595 h 289672"/>
              <a:gd name="connsiteX2" fmla="*/ 9448800 w 9448800"/>
              <a:gd name="connsiteY2" fmla="*/ 154995 h 289672"/>
              <a:gd name="connsiteX3" fmla="*/ 9448800 w 9448800"/>
              <a:gd name="connsiteY3" fmla="*/ 289661 h 289672"/>
              <a:gd name="connsiteX4" fmla="*/ 3809999 w 9448800"/>
              <a:gd name="connsiteY4" fmla="*/ 163286 h 289672"/>
              <a:gd name="connsiteX5" fmla="*/ 0 w 9448800"/>
              <a:gd name="connsiteY5" fmla="*/ 289661 h 289672"/>
              <a:gd name="connsiteX6" fmla="*/ 0 w 9448800"/>
              <a:gd name="connsiteY6" fmla="*/ 154995 h 289672"/>
              <a:gd name="connsiteX0" fmla="*/ 0 w 9448800"/>
              <a:gd name="connsiteY0" fmla="*/ 154995 h 289669"/>
              <a:gd name="connsiteX1" fmla="*/ 3178627 w 9448800"/>
              <a:gd name="connsiteY1" fmla="*/ 2595 h 289669"/>
              <a:gd name="connsiteX2" fmla="*/ 9448800 w 9448800"/>
              <a:gd name="connsiteY2" fmla="*/ 154995 h 289669"/>
              <a:gd name="connsiteX3" fmla="*/ 9448800 w 9448800"/>
              <a:gd name="connsiteY3" fmla="*/ 289661 h 289669"/>
              <a:gd name="connsiteX4" fmla="*/ 3809999 w 9448800"/>
              <a:gd name="connsiteY4" fmla="*/ 130629 h 289669"/>
              <a:gd name="connsiteX5" fmla="*/ 0 w 9448800"/>
              <a:gd name="connsiteY5" fmla="*/ 289661 h 289669"/>
              <a:gd name="connsiteX6" fmla="*/ 0 w 9448800"/>
              <a:gd name="connsiteY6" fmla="*/ 154995 h 289669"/>
              <a:gd name="connsiteX0" fmla="*/ 0 w 9448800"/>
              <a:gd name="connsiteY0" fmla="*/ 154995 h 289669"/>
              <a:gd name="connsiteX1" fmla="*/ 3178627 w 9448800"/>
              <a:gd name="connsiteY1" fmla="*/ 2595 h 289669"/>
              <a:gd name="connsiteX2" fmla="*/ 9448800 w 9448800"/>
              <a:gd name="connsiteY2" fmla="*/ 154995 h 289669"/>
              <a:gd name="connsiteX3" fmla="*/ 9448800 w 9448800"/>
              <a:gd name="connsiteY3" fmla="*/ 289661 h 289669"/>
              <a:gd name="connsiteX4" fmla="*/ 3809999 w 9448800"/>
              <a:gd name="connsiteY4" fmla="*/ 130629 h 289669"/>
              <a:gd name="connsiteX5" fmla="*/ 0 w 9448800"/>
              <a:gd name="connsiteY5" fmla="*/ 289661 h 289669"/>
              <a:gd name="connsiteX6" fmla="*/ 0 w 9448800"/>
              <a:gd name="connsiteY6" fmla="*/ 154995 h 289669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3809999 w 9448800"/>
              <a:gd name="connsiteY4" fmla="*/ 130629 h 289661"/>
              <a:gd name="connsiteX5" fmla="*/ 0 w 9448800"/>
              <a:gd name="connsiteY5" fmla="*/ 289661 h 289661"/>
              <a:gd name="connsiteX6" fmla="*/ 0 w 9448800"/>
              <a:gd name="connsiteY6" fmla="*/ 154995 h 289661"/>
              <a:gd name="connsiteX0" fmla="*/ 0 w 9448800"/>
              <a:gd name="connsiteY0" fmla="*/ 154995 h 1003447"/>
              <a:gd name="connsiteX1" fmla="*/ 3178627 w 9448800"/>
              <a:gd name="connsiteY1" fmla="*/ 2595 h 1003447"/>
              <a:gd name="connsiteX2" fmla="*/ 9448800 w 9448800"/>
              <a:gd name="connsiteY2" fmla="*/ 154995 h 1003447"/>
              <a:gd name="connsiteX3" fmla="*/ 9448800 w 9448800"/>
              <a:gd name="connsiteY3" fmla="*/ 289661 h 1003447"/>
              <a:gd name="connsiteX4" fmla="*/ 3809999 w 9448800"/>
              <a:gd name="connsiteY4" fmla="*/ 130629 h 1003447"/>
              <a:gd name="connsiteX5" fmla="*/ 11052 w 9448800"/>
              <a:gd name="connsiteY5" fmla="*/ 1003447 h 1003447"/>
              <a:gd name="connsiteX6" fmla="*/ 0 w 9448800"/>
              <a:gd name="connsiteY6" fmla="*/ 154995 h 1003447"/>
              <a:gd name="connsiteX0" fmla="*/ 66307 w 9437748"/>
              <a:gd name="connsiteY0" fmla="*/ 869512 h 1033919"/>
              <a:gd name="connsiteX1" fmla="*/ 3167575 w 9437748"/>
              <a:gd name="connsiteY1" fmla="*/ 33067 h 1033919"/>
              <a:gd name="connsiteX2" fmla="*/ 9437748 w 9437748"/>
              <a:gd name="connsiteY2" fmla="*/ 185467 h 1033919"/>
              <a:gd name="connsiteX3" fmla="*/ 9437748 w 9437748"/>
              <a:gd name="connsiteY3" fmla="*/ 320133 h 1033919"/>
              <a:gd name="connsiteX4" fmla="*/ 3798947 w 9437748"/>
              <a:gd name="connsiteY4" fmla="*/ 161101 h 1033919"/>
              <a:gd name="connsiteX5" fmla="*/ 0 w 9437748"/>
              <a:gd name="connsiteY5" fmla="*/ 1033919 h 1033919"/>
              <a:gd name="connsiteX6" fmla="*/ 66307 w 9437748"/>
              <a:gd name="connsiteY6" fmla="*/ 869512 h 1033919"/>
              <a:gd name="connsiteX0" fmla="*/ 66307 w 9437748"/>
              <a:gd name="connsiteY0" fmla="*/ 939606 h 1104013"/>
              <a:gd name="connsiteX1" fmla="*/ 3167575 w 9437748"/>
              <a:gd name="connsiteY1" fmla="*/ 103161 h 1104013"/>
              <a:gd name="connsiteX2" fmla="*/ 9437748 w 9437748"/>
              <a:gd name="connsiteY2" fmla="*/ 255561 h 1104013"/>
              <a:gd name="connsiteX3" fmla="*/ 9437748 w 9437748"/>
              <a:gd name="connsiteY3" fmla="*/ 390227 h 1104013"/>
              <a:gd name="connsiteX4" fmla="*/ 3798947 w 9437748"/>
              <a:gd name="connsiteY4" fmla="*/ 231195 h 1104013"/>
              <a:gd name="connsiteX5" fmla="*/ 0 w 9437748"/>
              <a:gd name="connsiteY5" fmla="*/ 1104013 h 1104013"/>
              <a:gd name="connsiteX6" fmla="*/ 66307 w 9437748"/>
              <a:gd name="connsiteY6" fmla="*/ 939606 h 1104013"/>
              <a:gd name="connsiteX0" fmla="*/ 66307 w 9437748"/>
              <a:gd name="connsiteY0" fmla="*/ 883806 h 1048213"/>
              <a:gd name="connsiteX1" fmla="*/ 3156524 w 9437748"/>
              <a:gd name="connsiteY1" fmla="*/ 116757 h 1048213"/>
              <a:gd name="connsiteX2" fmla="*/ 9437748 w 9437748"/>
              <a:gd name="connsiteY2" fmla="*/ 199761 h 1048213"/>
              <a:gd name="connsiteX3" fmla="*/ 9437748 w 9437748"/>
              <a:gd name="connsiteY3" fmla="*/ 334427 h 1048213"/>
              <a:gd name="connsiteX4" fmla="*/ 3798947 w 9437748"/>
              <a:gd name="connsiteY4" fmla="*/ 175395 h 1048213"/>
              <a:gd name="connsiteX5" fmla="*/ 0 w 9437748"/>
              <a:gd name="connsiteY5" fmla="*/ 1048213 h 1048213"/>
              <a:gd name="connsiteX6" fmla="*/ 66307 w 9437748"/>
              <a:gd name="connsiteY6" fmla="*/ 883806 h 1048213"/>
              <a:gd name="connsiteX0" fmla="*/ 0 w 9437748"/>
              <a:gd name="connsiteY0" fmla="*/ 841767 h 976433"/>
              <a:gd name="connsiteX1" fmla="*/ 3156524 w 9437748"/>
              <a:gd name="connsiteY1" fmla="*/ 44977 h 976433"/>
              <a:gd name="connsiteX2" fmla="*/ 9437748 w 9437748"/>
              <a:gd name="connsiteY2" fmla="*/ 127981 h 976433"/>
              <a:gd name="connsiteX3" fmla="*/ 9437748 w 9437748"/>
              <a:gd name="connsiteY3" fmla="*/ 262647 h 976433"/>
              <a:gd name="connsiteX4" fmla="*/ 3798947 w 9437748"/>
              <a:gd name="connsiteY4" fmla="*/ 103615 h 976433"/>
              <a:gd name="connsiteX5" fmla="*/ 0 w 9437748"/>
              <a:gd name="connsiteY5" fmla="*/ 976433 h 976433"/>
              <a:gd name="connsiteX6" fmla="*/ 0 w 9437748"/>
              <a:gd name="connsiteY6" fmla="*/ 841767 h 976433"/>
              <a:gd name="connsiteX0" fmla="*/ 0 w 9437748"/>
              <a:gd name="connsiteY0" fmla="*/ 893859 h 1028525"/>
              <a:gd name="connsiteX1" fmla="*/ 3156524 w 9437748"/>
              <a:gd name="connsiteY1" fmla="*/ 97069 h 1028525"/>
              <a:gd name="connsiteX2" fmla="*/ 9437748 w 9437748"/>
              <a:gd name="connsiteY2" fmla="*/ 180073 h 1028525"/>
              <a:gd name="connsiteX3" fmla="*/ 9437748 w 9437748"/>
              <a:gd name="connsiteY3" fmla="*/ 314739 h 1028525"/>
              <a:gd name="connsiteX4" fmla="*/ 3798947 w 9437748"/>
              <a:gd name="connsiteY4" fmla="*/ 155707 h 1028525"/>
              <a:gd name="connsiteX5" fmla="*/ 0 w 9437748"/>
              <a:gd name="connsiteY5" fmla="*/ 1028525 h 1028525"/>
              <a:gd name="connsiteX6" fmla="*/ 0 w 9437748"/>
              <a:gd name="connsiteY6" fmla="*/ 893859 h 1028525"/>
              <a:gd name="connsiteX0" fmla="*/ 0 w 9437748"/>
              <a:gd name="connsiteY0" fmla="*/ 893859 h 1028525"/>
              <a:gd name="connsiteX1" fmla="*/ 3156524 w 9437748"/>
              <a:gd name="connsiteY1" fmla="*/ 97069 h 1028525"/>
              <a:gd name="connsiteX2" fmla="*/ 9437748 w 9437748"/>
              <a:gd name="connsiteY2" fmla="*/ 180073 h 1028525"/>
              <a:gd name="connsiteX3" fmla="*/ 9437748 w 9437748"/>
              <a:gd name="connsiteY3" fmla="*/ 314739 h 1028525"/>
              <a:gd name="connsiteX4" fmla="*/ 3798947 w 9437748"/>
              <a:gd name="connsiteY4" fmla="*/ 155707 h 1028525"/>
              <a:gd name="connsiteX5" fmla="*/ 0 w 9437748"/>
              <a:gd name="connsiteY5" fmla="*/ 1028525 h 1028525"/>
              <a:gd name="connsiteX6" fmla="*/ 0 w 9437748"/>
              <a:gd name="connsiteY6" fmla="*/ 893859 h 1028525"/>
              <a:gd name="connsiteX0" fmla="*/ 0 w 9437748"/>
              <a:gd name="connsiteY0" fmla="*/ 893859 h 1028525"/>
              <a:gd name="connsiteX1" fmla="*/ 3156524 w 9437748"/>
              <a:gd name="connsiteY1" fmla="*/ 97069 h 1028525"/>
              <a:gd name="connsiteX2" fmla="*/ 9437748 w 9437748"/>
              <a:gd name="connsiteY2" fmla="*/ 180073 h 1028525"/>
              <a:gd name="connsiteX3" fmla="*/ 9437748 w 9437748"/>
              <a:gd name="connsiteY3" fmla="*/ 413875 h 1028525"/>
              <a:gd name="connsiteX4" fmla="*/ 3798947 w 9437748"/>
              <a:gd name="connsiteY4" fmla="*/ 155707 h 1028525"/>
              <a:gd name="connsiteX5" fmla="*/ 0 w 9437748"/>
              <a:gd name="connsiteY5" fmla="*/ 1028525 h 1028525"/>
              <a:gd name="connsiteX6" fmla="*/ 0 w 9437748"/>
              <a:gd name="connsiteY6" fmla="*/ 893859 h 1028525"/>
              <a:gd name="connsiteX0" fmla="*/ 0 w 9437748"/>
              <a:gd name="connsiteY0" fmla="*/ 827298 h 961964"/>
              <a:gd name="connsiteX1" fmla="*/ 3156524 w 9437748"/>
              <a:gd name="connsiteY1" fmla="*/ 30508 h 961964"/>
              <a:gd name="connsiteX2" fmla="*/ 9437748 w 9437748"/>
              <a:gd name="connsiteY2" fmla="*/ 182908 h 961964"/>
              <a:gd name="connsiteX3" fmla="*/ 9437748 w 9437748"/>
              <a:gd name="connsiteY3" fmla="*/ 347314 h 961964"/>
              <a:gd name="connsiteX4" fmla="*/ 3798947 w 9437748"/>
              <a:gd name="connsiteY4" fmla="*/ 89146 h 961964"/>
              <a:gd name="connsiteX5" fmla="*/ 0 w 9437748"/>
              <a:gd name="connsiteY5" fmla="*/ 961964 h 961964"/>
              <a:gd name="connsiteX6" fmla="*/ 0 w 9437748"/>
              <a:gd name="connsiteY6" fmla="*/ 827298 h 961964"/>
              <a:gd name="connsiteX0" fmla="*/ 0 w 9437748"/>
              <a:gd name="connsiteY0" fmla="*/ 838571 h 973237"/>
              <a:gd name="connsiteX1" fmla="*/ 3156524 w 9437748"/>
              <a:gd name="connsiteY1" fmla="*/ 41781 h 973237"/>
              <a:gd name="connsiteX2" fmla="*/ 9437748 w 9437748"/>
              <a:gd name="connsiteY2" fmla="*/ 194181 h 973237"/>
              <a:gd name="connsiteX3" fmla="*/ 9437748 w 9437748"/>
              <a:gd name="connsiteY3" fmla="*/ 358587 h 973237"/>
              <a:gd name="connsiteX4" fmla="*/ 3798947 w 9437748"/>
              <a:gd name="connsiteY4" fmla="*/ 100419 h 973237"/>
              <a:gd name="connsiteX5" fmla="*/ 0 w 9437748"/>
              <a:gd name="connsiteY5" fmla="*/ 973237 h 973237"/>
              <a:gd name="connsiteX6" fmla="*/ 0 w 9437748"/>
              <a:gd name="connsiteY6" fmla="*/ 838571 h 973237"/>
              <a:gd name="connsiteX0" fmla="*/ 0 w 9437748"/>
              <a:gd name="connsiteY0" fmla="*/ 890635 h 1025301"/>
              <a:gd name="connsiteX1" fmla="*/ 3156524 w 9437748"/>
              <a:gd name="connsiteY1" fmla="*/ 93845 h 1025301"/>
              <a:gd name="connsiteX2" fmla="*/ 9437748 w 9437748"/>
              <a:gd name="connsiteY2" fmla="*/ 246245 h 1025301"/>
              <a:gd name="connsiteX3" fmla="*/ 9437748 w 9437748"/>
              <a:gd name="connsiteY3" fmla="*/ 410651 h 1025301"/>
              <a:gd name="connsiteX4" fmla="*/ 3798947 w 9437748"/>
              <a:gd name="connsiteY4" fmla="*/ 152483 h 1025301"/>
              <a:gd name="connsiteX5" fmla="*/ 0 w 9437748"/>
              <a:gd name="connsiteY5" fmla="*/ 1025301 h 1025301"/>
              <a:gd name="connsiteX6" fmla="*/ 0 w 9437748"/>
              <a:gd name="connsiteY6" fmla="*/ 890635 h 1025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7748" h="1025301">
                <a:moveTo>
                  <a:pt x="0" y="890635"/>
                </a:moveTo>
                <a:cubicBezTo>
                  <a:pt x="550059" y="797693"/>
                  <a:pt x="1506208" y="320208"/>
                  <a:pt x="3156524" y="93845"/>
                </a:cubicBezTo>
                <a:cubicBezTo>
                  <a:pt x="4806840" y="-132518"/>
                  <a:pt x="7860446" y="103735"/>
                  <a:pt x="9437748" y="246245"/>
                </a:cubicBezTo>
                <a:lnTo>
                  <a:pt x="9437748" y="410651"/>
                </a:lnTo>
                <a:cubicBezTo>
                  <a:pt x="8465291" y="346718"/>
                  <a:pt x="5371905" y="50041"/>
                  <a:pt x="3798947" y="152483"/>
                </a:cubicBezTo>
                <a:cubicBezTo>
                  <a:pt x="2225989" y="254925"/>
                  <a:pt x="700314" y="917826"/>
                  <a:pt x="0" y="1025301"/>
                </a:cubicBezTo>
                <a:lnTo>
                  <a:pt x="0" y="890635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65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6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7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633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198"/>
            <a:ext cx="2895600" cy="762001"/>
          </a:xfrm>
        </p:spPr>
        <p:txBody>
          <a:bodyPr anchor="b"/>
          <a:lstStyle>
            <a:lvl1pPr algn="l">
              <a:defRPr sz="2000" b="1"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0200" y="381000"/>
            <a:ext cx="5638800" cy="4876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838200"/>
            <a:ext cx="2895600" cy="487679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9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243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5562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57400" y="457200"/>
            <a:ext cx="5486400" cy="3962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6129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023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351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6200" y="304800"/>
            <a:ext cx="990600" cy="585152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7162800" cy="585152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113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4495800" y="2209800"/>
            <a:ext cx="46482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4495800" y="3048000"/>
            <a:ext cx="46482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495800" y="3886200"/>
            <a:ext cx="46482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495800" y="4724400"/>
            <a:ext cx="46482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79345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914400" y="304800"/>
            <a:ext cx="3276600" cy="3124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343400" y="304800"/>
            <a:ext cx="4495800" cy="3125314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914400" y="3429000"/>
            <a:ext cx="3276600" cy="304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4191000" y="3429000"/>
            <a:ext cx="4648200" cy="3048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80796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124200" y="75596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553200" y="7559675"/>
            <a:ext cx="2133600" cy="365125"/>
          </a:xfrm>
        </p:spPr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914400" y="4175125"/>
            <a:ext cx="2514597" cy="3352799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3619498" y="4175125"/>
            <a:ext cx="2514597" cy="3352799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6324596" y="4175125"/>
            <a:ext cx="2514597" cy="3352799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914400" y="1660525"/>
            <a:ext cx="2514597" cy="2514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/>
          </p:nvPr>
        </p:nvSpPr>
        <p:spPr>
          <a:xfrm>
            <a:off x="3619497" y="1660525"/>
            <a:ext cx="2514600" cy="2514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7"/>
          </p:nvPr>
        </p:nvSpPr>
        <p:spPr>
          <a:xfrm>
            <a:off x="6324597" y="1660525"/>
            <a:ext cx="2514600" cy="2514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6887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39858" y="4437118"/>
            <a:ext cx="9183857" cy="2420882"/>
          </a:xfrm>
          <a:custGeom>
            <a:avLst/>
            <a:gdLst>
              <a:gd name="connsiteX0" fmla="*/ 0 w 9151200"/>
              <a:gd name="connsiteY0" fmla="*/ 0 h 1615339"/>
              <a:gd name="connsiteX1" fmla="*/ 9151200 w 9151200"/>
              <a:gd name="connsiteY1" fmla="*/ 0 h 1615339"/>
              <a:gd name="connsiteX2" fmla="*/ 9151200 w 9151200"/>
              <a:gd name="connsiteY2" fmla="*/ 1615339 h 1615339"/>
              <a:gd name="connsiteX3" fmla="*/ 0 w 9151200"/>
              <a:gd name="connsiteY3" fmla="*/ 1615339 h 1615339"/>
              <a:gd name="connsiteX4" fmla="*/ 0 w 9151200"/>
              <a:gd name="connsiteY4" fmla="*/ 0 h 1615339"/>
              <a:gd name="connsiteX0" fmla="*/ 0 w 9183857"/>
              <a:gd name="connsiteY0" fmla="*/ 0 h 2268482"/>
              <a:gd name="connsiteX1" fmla="*/ 9183857 w 9183857"/>
              <a:gd name="connsiteY1" fmla="*/ 653143 h 2268482"/>
              <a:gd name="connsiteX2" fmla="*/ 9183857 w 9183857"/>
              <a:gd name="connsiteY2" fmla="*/ 2268482 h 2268482"/>
              <a:gd name="connsiteX3" fmla="*/ 32657 w 9183857"/>
              <a:gd name="connsiteY3" fmla="*/ 2268482 h 2268482"/>
              <a:gd name="connsiteX4" fmla="*/ 0 w 9183857"/>
              <a:gd name="connsiteY4" fmla="*/ 0 h 2268482"/>
              <a:gd name="connsiteX0" fmla="*/ 0 w 9183857"/>
              <a:gd name="connsiteY0" fmla="*/ 0 h 2268482"/>
              <a:gd name="connsiteX1" fmla="*/ 9183857 w 9183857"/>
              <a:gd name="connsiteY1" fmla="*/ 653143 h 2268482"/>
              <a:gd name="connsiteX2" fmla="*/ 9183857 w 9183857"/>
              <a:gd name="connsiteY2" fmla="*/ 2268482 h 2268482"/>
              <a:gd name="connsiteX3" fmla="*/ 32657 w 9183857"/>
              <a:gd name="connsiteY3" fmla="*/ 2268482 h 2268482"/>
              <a:gd name="connsiteX4" fmla="*/ 0 w 9183857"/>
              <a:gd name="connsiteY4" fmla="*/ 0 h 2268482"/>
              <a:gd name="connsiteX0" fmla="*/ 0 w 9183857"/>
              <a:gd name="connsiteY0" fmla="*/ 59867 h 2328349"/>
              <a:gd name="connsiteX1" fmla="*/ 5177915 w 9183857"/>
              <a:gd name="connsiteY1" fmla="*/ 662835 h 2328349"/>
              <a:gd name="connsiteX2" fmla="*/ 9183857 w 9183857"/>
              <a:gd name="connsiteY2" fmla="*/ 713010 h 2328349"/>
              <a:gd name="connsiteX3" fmla="*/ 9183857 w 9183857"/>
              <a:gd name="connsiteY3" fmla="*/ 2328349 h 2328349"/>
              <a:gd name="connsiteX4" fmla="*/ 32657 w 9183857"/>
              <a:gd name="connsiteY4" fmla="*/ 2328349 h 2328349"/>
              <a:gd name="connsiteX5" fmla="*/ 0 w 9183857"/>
              <a:gd name="connsiteY5" fmla="*/ 59867 h 2328349"/>
              <a:gd name="connsiteX0" fmla="*/ 0 w 9183857"/>
              <a:gd name="connsiteY0" fmla="*/ 53313 h 2321795"/>
              <a:gd name="connsiteX1" fmla="*/ 5167029 w 9183857"/>
              <a:gd name="connsiteY1" fmla="*/ 776024 h 2321795"/>
              <a:gd name="connsiteX2" fmla="*/ 9183857 w 9183857"/>
              <a:gd name="connsiteY2" fmla="*/ 706456 h 2321795"/>
              <a:gd name="connsiteX3" fmla="*/ 9183857 w 9183857"/>
              <a:gd name="connsiteY3" fmla="*/ 2321795 h 2321795"/>
              <a:gd name="connsiteX4" fmla="*/ 32657 w 9183857"/>
              <a:gd name="connsiteY4" fmla="*/ 2321795 h 2321795"/>
              <a:gd name="connsiteX5" fmla="*/ 0 w 9183857"/>
              <a:gd name="connsiteY5" fmla="*/ 53313 h 2321795"/>
              <a:gd name="connsiteX0" fmla="*/ 0 w 9183857"/>
              <a:gd name="connsiteY0" fmla="*/ 0 h 2268482"/>
              <a:gd name="connsiteX1" fmla="*/ 5167029 w 9183857"/>
              <a:gd name="connsiteY1" fmla="*/ 722711 h 2268482"/>
              <a:gd name="connsiteX2" fmla="*/ 9183857 w 9183857"/>
              <a:gd name="connsiteY2" fmla="*/ 653143 h 2268482"/>
              <a:gd name="connsiteX3" fmla="*/ 9183857 w 9183857"/>
              <a:gd name="connsiteY3" fmla="*/ 2268482 h 2268482"/>
              <a:gd name="connsiteX4" fmla="*/ 32657 w 9183857"/>
              <a:gd name="connsiteY4" fmla="*/ 2268482 h 2268482"/>
              <a:gd name="connsiteX5" fmla="*/ 0 w 9183857"/>
              <a:gd name="connsiteY5" fmla="*/ 0 h 2268482"/>
              <a:gd name="connsiteX0" fmla="*/ 0 w 9183857"/>
              <a:gd name="connsiteY0" fmla="*/ 0 h 2268482"/>
              <a:gd name="connsiteX1" fmla="*/ 5167029 w 9183857"/>
              <a:gd name="connsiteY1" fmla="*/ 722711 h 2268482"/>
              <a:gd name="connsiteX2" fmla="*/ 9183857 w 9183857"/>
              <a:gd name="connsiteY2" fmla="*/ 653143 h 2268482"/>
              <a:gd name="connsiteX3" fmla="*/ 9183857 w 9183857"/>
              <a:gd name="connsiteY3" fmla="*/ 2268482 h 2268482"/>
              <a:gd name="connsiteX4" fmla="*/ 32657 w 9183857"/>
              <a:gd name="connsiteY4" fmla="*/ 2268482 h 2268482"/>
              <a:gd name="connsiteX5" fmla="*/ 0 w 9183857"/>
              <a:gd name="connsiteY5" fmla="*/ 0 h 2268482"/>
              <a:gd name="connsiteX0" fmla="*/ 0 w 9183857"/>
              <a:gd name="connsiteY0" fmla="*/ 0 h 2268482"/>
              <a:gd name="connsiteX1" fmla="*/ 5167029 w 9183857"/>
              <a:gd name="connsiteY1" fmla="*/ 722711 h 2268482"/>
              <a:gd name="connsiteX2" fmla="*/ 9183857 w 9183857"/>
              <a:gd name="connsiteY2" fmla="*/ 653143 h 2268482"/>
              <a:gd name="connsiteX3" fmla="*/ 9183857 w 9183857"/>
              <a:gd name="connsiteY3" fmla="*/ 2268482 h 2268482"/>
              <a:gd name="connsiteX4" fmla="*/ 32657 w 9183857"/>
              <a:gd name="connsiteY4" fmla="*/ 2268482 h 2268482"/>
              <a:gd name="connsiteX5" fmla="*/ 0 w 9183857"/>
              <a:gd name="connsiteY5" fmla="*/ 0 h 2268482"/>
              <a:gd name="connsiteX0" fmla="*/ 0 w 9183857"/>
              <a:gd name="connsiteY0" fmla="*/ 0 h 2268482"/>
              <a:gd name="connsiteX1" fmla="*/ 5156143 w 9183857"/>
              <a:gd name="connsiteY1" fmla="*/ 679168 h 2268482"/>
              <a:gd name="connsiteX2" fmla="*/ 9183857 w 9183857"/>
              <a:gd name="connsiteY2" fmla="*/ 653143 h 2268482"/>
              <a:gd name="connsiteX3" fmla="*/ 9183857 w 9183857"/>
              <a:gd name="connsiteY3" fmla="*/ 2268482 h 2268482"/>
              <a:gd name="connsiteX4" fmla="*/ 32657 w 9183857"/>
              <a:gd name="connsiteY4" fmla="*/ 2268482 h 2268482"/>
              <a:gd name="connsiteX5" fmla="*/ 0 w 9183857"/>
              <a:gd name="connsiteY5" fmla="*/ 0 h 2268482"/>
              <a:gd name="connsiteX0" fmla="*/ 0 w 9183857"/>
              <a:gd name="connsiteY0" fmla="*/ 0 h 2268482"/>
              <a:gd name="connsiteX1" fmla="*/ 5156143 w 9183857"/>
              <a:gd name="connsiteY1" fmla="*/ 679168 h 2268482"/>
              <a:gd name="connsiteX2" fmla="*/ 9183857 w 9183857"/>
              <a:gd name="connsiteY2" fmla="*/ 653143 h 2268482"/>
              <a:gd name="connsiteX3" fmla="*/ 9183857 w 9183857"/>
              <a:gd name="connsiteY3" fmla="*/ 2268482 h 2268482"/>
              <a:gd name="connsiteX4" fmla="*/ 32657 w 9183857"/>
              <a:gd name="connsiteY4" fmla="*/ 2268482 h 2268482"/>
              <a:gd name="connsiteX5" fmla="*/ 0 w 9183857"/>
              <a:gd name="connsiteY5" fmla="*/ 0 h 2268482"/>
              <a:gd name="connsiteX0" fmla="*/ 0 w 9183857"/>
              <a:gd name="connsiteY0" fmla="*/ 0 h 2268482"/>
              <a:gd name="connsiteX1" fmla="*/ 5156143 w 9183857"/>
              <a:gd name="connsiteY1" fmla="*/ 679168 h 2268482"/>
              <a:gd name="connsiteX2" fmla="*/ 9183857 w 9183857"/>
              <a:gd name="connsiteY2" fmla="*/ 533400 h 2268482"/>
              <a:gd name="connsiteX3" fmla="*/ 9183857 w 9183857"/>
              <a:gd name="connsiteY3" fmla="*/ 2268482 h 2268482"/>
              <a:gd name="connsiteX4" fmla="*/ 32657 w 9183857"/>
              <a:gd name="connsiteY4" fmla="*/ 2268482 h 2268482"/>
              <a:gd name="connsiteX5" fmla="*/ 0 w 9183857"/>
              <a:gd name="connsiteY5" fmla="*/ 0 h 2268482"/>
              <a:gd name="connsiteX0" fmla="*/ 0 w 9183857"/>
              <a:gd name="connsiteY0" fmla="*/ 0 h 2420882"/>
              <a:gd name="connsiteX1" fmla="*/ 5156143 w 9183857"/>
              <a:gd name="connsiteY1" fmla="*/ 831568 h 2420882"/>
              <a:gd name="connsiteX2" fmla="*/ 9183857 w 9183857"/>
              <a:gd name="connsiteY2" fmla="*/ 685800 h 2420882"/>
              <a:gd name="connsiteX3" fmla="*/ 9183857 w 9183857"/>
              <a:gd name="connsiteY3" fmla="*/ 2420882 h 2420882"/>
              <a:gd name="connsiteX4" fmla="*/ 32657 w 9183857"/>
              <a:gd name="connsiteY4" fmla="*/ 2420882 h 2420882"/>
              <a:gd name="connsiteX5" fmla="*/ 0 w 9183857"/>
              <a:gd name="connsiteY5" fmla="*/ 0 h 2420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83857" h="2420882">
                <a:moveTo>
                  <a:pt x="0" y="0"/>
                </a:moveTo>
                <a:cubicBezTo>
                  <a:pt x="1673971" y="462643"/>
                  <a:pt x="3614614" y="831568"/>
                  <a:pt x="5156143" y="831568"/>
                </a:cubicBezTo>
                <a:cubicBezTo>
                  <a:pt x="6828300" y="755368"/>
                  <a:pt x="8385571" y="669471"/>
                  <a:pt x="9183857" y="685800"/>
                </a:cubicBezTo>
                <a:lnTo>
                  <a:pt x="9183857" y="2420882"/>
                </a:lnTo>
                <a:lnTo>
                  <a:pt x="32657" y="242088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1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5265057"/>
            <a:ext cx="7772400" cy="933450"/>
          </a:xfrm>
        </p:spPr>
        <p:txBody>
          <a:bodyPr anchor="b">
            <a:normAutofit/>
          </a:bodyPr>
          <a:lstStyle>
            <a:lvl1pPr algn="l">
              <a:defRPr sz="320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6052461"/>
            <a:ext cx="6400800" cy="6858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4038600" y="1219200"/>
            <a:ext cx="9151200" cy="51435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 flipH="1">
            <a:off x="-65314" y="4310743"/>
            <a:ext cx="9296400" cy="943288"/>
          </a:xfrm>
          <a:custGeom>
            <a:avLst/>
            <a:gdLst>
              <a:gd name="connsiteX0" fmla="*/ 0 w 9448800"/>
              <a:gd name="connsiteY0" fmla="*/ 0 h 134666"/>
              <a:gd name="connsiteX1" fmla="*/ 9448800 w 9448800"/>
              <a:gd name="connsiteY1" fmla="*/ 0 h 134666"/>
              <a:gd name="connsiteX2" fmla="*/ 9448800 w 9448800"/>
              <a:gd name="connsiteY2" fmla="*/ 134666 h 134666"/>
              <a:gd name="connsiteX3" fmla="*/ 0 w 9448800"/>
              <a:gd name="connsiteY3" fmla="*/ 134666 h 134666"/>
              <a:gd name="connsiteX4" fmla="*/ 0 w 9448800"/>
              <a:gd name="connsiteY4" fmla="*/ 0 h 134666"/>
              <a:gd name="connsiteX0" fmla="*/ 0 w 9448800"/>
              <a:gd name="connsiteY0" fmla="*/ 10885 h 145551"/>
              <a:gd name="connsiteX1" fmla="*/ 3167742 w 9448800"/>
              <a:gd name="connsiteY1" fmla="*/ 0 h 145551"/>
              <a:gd name="connsiteX2" fmla="*/ 9448800 w 9448800"/>
              <a:gd name="connsiteY2" fmla="*/ 10885 h 145551"/>
              <a:gd name="connsiteX3" fmla="*/ 9448800 w 9448800"/>
              <a:gd name="connsiteY3" fmla="*/ 145551 h 145551"/>
              <a:gd name="connsiteX4" fmla="*/ 0 w 9448800"/>
              <a:gd name="connsiteY4" fmla="*/ 145551 h 145551"/>
              <a:gd name="connsiteX5" fmla="*/ 0 w 9448800"/>
              <a:gd name="connsiteY5" fmla="*/ 10885 h 145551"/>
              <a:gd name="connsiteX0" fmla="*/ 0 w 9448800"/>
              <a:gd name="connsiteY0" fmla="*/ 185057 h 319723"/>
              <a:gd name="connsiteX1" fmla="*/ 3167742 w 9448800"/>
              <a:gd name="connsiteY1" fmla="*/ 0 h 319723"/>
              <a:gd name="connsiteX2" fmla="*/ 9448800 w 9448800"/>
              <a:gd name="connsiteY2" fmla="*/ 185057 h 319723"/>
              <a:gd name="connsiteX3" fmla="*/ 9448800 w 9448800"/>
              <a:gd name="connsiteY3" fmla="*/ 319723 h 319723"/>
              <a:gd name="connsiteX4" fmla="*/ 0 w 9448800"/>
              <a:gd name="connsiteY4" fmla="*/ 319723 h 319723"/>
              <a:gd name="connsiteX5" fmla="*/ 0 w 9448800"/>
              <a:gd name="connsiteY5" fmla="*/ 185057 h 319723"/>
              <a:gd name="connsiteX0" fmla="*/ 0 w 9448800"/>
              <a:gd name="connsiteY0" fmla="*/ 185057 h 319723"/>
              <a:gd name="connsiteX1" fmla="*/ 3167742 w 9448800"/>
              <a:gd name="connsiteY1" fmla="*/ 0 h 319723"/>
              <a:gd name="connsiteX2" fmla="*/ 9448800 w 9448800"/>
              <a:gd name="connsiteY2" fmla="*/ 185057 h 319723"/>
              <a:gd name="connsiteX3" fmla="*/ 9448800 w 9448800"/>
              <a:gd name="connsiteY3" fmla="*/ 319723 h 319723"/>
              <a:gd name="connsiteX4" fmla="*/ 0 w 9448800"/>
              <a:gd name="connsiteY4" fmla="*/ 319723 h 319723"/>
              <a:gd name="connsiteX5" fmla="*/ 0 w 9448800"/>
              <a:gd name="connsiteY5" fmla="*/ 185057 h 319723"/>
              <a:gd name="connsiteX0" fmla="*/ 0 w 9448800"/>
              <a:gd name="connsiteY0" fmla="*/ 187156 h 321822"/>
              <a:gd name="connsiteX1" fmla="*/ 3167742 w 9448800"/>
              <a:gd name="connsiteY1" fmla="*/ 2099 h 321822"/>
              <a:gd name="connsiteX2" fmla="*/ 9448800 w 9448800"/>
              <a:gd name="connsiteY2" fmla="*/ 187156 h 321822"/>
              <a:gd name="connsiteX3" fmla="*/ 9448800 w 9448800"/>
              <a:gd name="connsiteY3" fmla="*/ 321822 h 321822"/>
              <a:gd name="connsiteX4" fmla="*/ 0 w 9448800"/>
              <a:gd name="connsiteY4" fmla="*/ 321822 h 321822"/>
              <a:gd name="connsiteX5" fmla="*/ 0 w 9448800"/>
              <a:gd name="connsiteY5" fmla="*/ 187156 h 321822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0 w 9448800"/>
              <a:gd name="connsiteY4" fmla="*/ 289661 h 289661"/>
              <a:gd name="connsiteX5" fmla="*/ 0 w 9448800"/>
              <a:gd name="connsiteY5" fmla="*/ 154995 h 289661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3809999 w 9448800"/>
              <a:gd name="connsiteY4" fmla="*/ 283029 h 289661"/>
              <a:gd name="connsiteX5" fmla="*/ 0 w 9448800"/>
              <a:gd name="connsiteY5" fmla="*/ 289661 h 289661"/>
              <a:gd name="connsiteX6" fmla="*/ 0 w 9448800"/>
              <a:gd name="connsiteY6" fmla="*/ 154995 h 289661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3809999 w 9448800"/>
              <a:gd name="connsiteY4" fmla="*/ 163286 h 289661"/>
              <a:gd name="connsiteX5" fmla="*/ 0 w 9448800"/>
              <a:gd name="connsiteY5" fmla="*/ 289661 h 289661"/>
              <a:gd name="connsiteX6" fmla="*/ 0 w 9448800"/>
              <a:gd name="connsiteY6" fmla="*/ 154995 h 289661"/>
              <a:gd name="connsiteX0" fmla="*/ 0 w 9448800"/>
              <a:gd name="connsiteY0" fmla="*/ 154995 h 289672"/>
              <a:gd name="connsiteX1" fmla="*/ 3178627 w 9448800"/>
              <a:gd name="connsiteY1" fmla="*/ 2595 h 289672"/>
              <a:gd name="connsiteX2" fmla="*/ 9448800 w 9448800"/>
              <a:gd name="connsiteY2" fmla="*/ 154995 h 289672"/>
              <a:gd name="connsiteX3" fmla="*/ 9448800 w 9448800"/>
              <a:gd name="connsiteY3" fmla="*/ 289661 h 289672"/>
              <a:gd name="connsiteX4" fmla="*/ 3809999 w 9448800"/>
              <a:gd name="connsiteY4" fmla="*/ 163286 h 289672"/>
              <a:gd name="connsiteX5" fmla="*/ 0 w 9448800"/>
              <a:gd name="connsiteY5" fmla="*/ 289661 h 289672"/>
              <a:gd name="connsiteX6" fmla="*/ 0 w 9448800"/>
              <a:gd name="connsiteY6" fmla="*/ 154995 h 289672"/>
              <a:gd name="connsiteX0" fmla="*/ 0 w 9448800"/>
              <a:gd name="connsiteY0" fmla="*/ 154995 h 289669"/>
              <a:gd name="connsiteX1" fmla="*/ 3178627 w 9448800"/>
              <a:gd name="connsiteY1" fmla="*/ 2595 h 289669"/>
              <a:gd name="connsiteX2" fmla="*/ 9448800 w 9448800"/>
              <a:gd name="connsiteY2" fmla="*/ 154995 h 289669"/>
              <a:gd name="connsiteX3" fmla="*/ 9448800 w 9448800"/>
              <a:gd name="connsiteY3" fmla="*/ 289661 h 289669"/>
              <a:gd name="connsiteX4" fmla="*/ 3809999 w 9448800"/>
              <a:gd name="connsiteY4" fmla="*/ 130629 h 289669"/>
              <a:gd name="connsiteX5" fmla="*/ 0 w 9448800"/>
              <a:gd name="connsiteY5" fmla="*/ 289661 h 289669"/>
              <a:gd name="connsiteX6" fmla="*/ 0 w 9448800"/>
              <a:gd name="connsiteY6" fmla="*/ 154995 h 289669"/>
              <a:gd name="connsiteX0" fmla="*/ 0 w 9448800"/>
              <a:gd name="connsiteY0" fmla="*/ 154995 h 289669"/>
              <a:gd name="connsiteX1" fmla="*/ 3178627 w 9448800"/>
              <a:gd name="connsiteY1" fmla="*/ 2595 h 289669"/>
              <a:gd name="connsiteX2" fmla="*/ 9448800 w 9448800"/>
              <a:gd name="connsiteY2" fmla="*/ 154995 h 289669"/>
              <a:gd name="connsiteX3" fmla="*/ 9448800 w 9448800"/>
              <a:gd name="connsiteY3" fmla="*/ 289661 h 289669"/>
              <a:gd name="connsiteX4" fmla="*/ 3809999 w 9448800"/>
              <a:gd name="connsiteY4" fmla="*/ 130629 h 289669"/>
              <a:gd name="connsiteX5" fmla="*/ 0 w 9448800"/>
              <a:gd name="connsiteY5" fmla="*/ 289661 h 289669"/>
              <a:gd name="connsiteX6" fmla="*/ 0 w 9448800"/>
              <a:gd name="connsiteY6" fmla="*/ 154995 h 289669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3809999 w 9448800"/>
              <a:gd name="connsiteY4" fmla="*/ 130629 h 289661"/>
              <a:gd name="connsiteX5" fmla="*/ 0 w 9448800"/>
              <a:gd name="connsiteY5" fmla="*/ 289661 h 289661"/>
              <a:gd name="connsiteX6" fmla="*/ 0 w 9448800"/>
              <a:gd name="connsiteY6" fmla="*/ 154995 h 289661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3831771 w 9448800"/>
              <a:gd name="connsiteY4" fmla="*/ 185058 h 289661"/>
              <a:gd name="connsiteX5" fmla="*/ 0 w 9448800"/>
              <a:gd name="connsiteY5" fmla="*/ 289661 h 289661"/>
              <a:gd name="connsiteX6" fmla="*/ 0 w 9448800"/>
              <a:gd name="connsiteY6" fmla="*/ 154995 h 289661"/>
              <a:gd name="connsiteX0" fmla="*/ 0 w 9448800"/>
              <a:gd name="connsiteY0" fmla="*/ 76200 h 210866"/>
              <a:gd name="connsiteX1" fmla="*/ 3189513 w 9448800"/>
              <a:gd name="connsiteY1" fmla="*/ 0 h 210866"/>
              <a:gd name="connsiteX2" fmla="*/ 9448800 w 9448800"/>
              <a:gd name="connsiteY2" fmla="*/ 76200 h 210866"/>
              <a:gd name="connsiteX3" fmla="*/ 9448800 w 9448800"/>
              <a:gd name="connsiteY3" fmla="*/ 210866 h 210866"/>
              <a:gd name="connsiteX4" fmla="*/ 3831771 w 9448800"/>
              <a:gd name="connsiteY4" fmla="*/ 106263 h 210866"/>
              <a:gd name="connsiteX5" fmla="*/ 0 w 9448800"/>
              <a:gd name="connsiteY5" fmla="*/ 210866 h 210866"/>
              <a:gd name="connsiteX6" fmla="*/ 0 w 9448800"/>
              <a:gd name="connsiteY6" fmla="*/ 76200 h 210866"/>
              <a:gd name="connsiteX0" fmla="*/ 0 w 9448800"/>
              <a:gd name="connsiteY0" fmla="*/ 119743 h 254409"/>
              <a:gd name="connsiteX1" fmla="*/ 3189513 w 9448800"/>
              <a:gd name="connsiteY1" fmla="*/ 0 h 254409"/>
              <a:gd name="connsiteX2" fmla="*/ 9448800 w 9448800"/>
              <a:gd name="connsiteY2" fmla="*/ 119743 h 254409"/>
              <a:gd name="connsiteX3" fmla="*/ 9448800 w 9448800"/>
              <a:gd name="connsiteY3" fmla="*/ 254409 h 254409"/>
              <a:gd name="connsiteX4" fmla="*/ 3831771 w 9448800"/>
              <a:gd name="connsiteY4" fmla="*/ 149806 h 254409"/>
              <a:gd name="connsiteX5" fmla="*/ 0 w 9448800"/>
              <a:gd name="connsiteY5" fmla="*/ 254409 h 254409"/>
              <a:gd name="connsiteX6" fmla="*/ 0 w 9448800"/>
              <a:gd name="connsiteY6" fmla="*/ 119743 h 254409"/>
              <a:gd name="connsiteX0" fmla="*/ 0 w 9448800"/>
              <a:gd name="connsiteY0" fmla="*/ 696686 h 831352"/>
              <a:gd name="connsiteX1" fmla="*/ 3189513 w 9448800"/>
              <a:gd name="connsiteY1" fmla="*/ 576943 h 831352"/>
              <a:gd name="connsiteX2" fmla="*/ 9382493 w 9448800"/>
              <a:gd name="connsiteY2" fmla="*/ 0 h 831352"/>
              <a:gd name="connsiteX3" fmla="*/ 9448800 w 9448800"/>
              <a:gd name="connsiteY3" fmla="*/ 831352 h 831352"/>
              <a:gd name="connsiteX4" fmla="*/ 3831771 w 9448800"/>
              <a:gd name="connsiteY4" fmla="*/ 726749 h 831352"/>
              <a:gd name="connsiteX5" fmla="*/ 0 w 9448800"/>
              <a:gd name="connsiteY5" fmla="*/ 831352 h 831352"/>
              <a:gd name="connsiteX6" fmla="*/ 0 w 9448800"/>
              <a:gd name="connsiteY6" fmla="*/ 696686 h 831352"/>
              <a:gd name="connsiteX0" fmla="*/ 0 w 9448800"/>
              <a:gd name="connsiteY0" fmla="*/ 696686 h 831352"/>
              <a:gd name="connsiteX1" fmla="*/ 3189513 w 9448800"/>
              <a:gd name="connsiteY1" fmla="*/ 576943 h 831352"/>
              <a:gd name="connsiteX2" fmla="*/ 9382493 w 9448800"/>
              <a:gd name="connsiteY2" fmla="*/ 0 h 831352"/>
              <a:gd name="connsiteX3" fmla="*/ 9448800 w 9448800"/>
              <a:gd name="connsiteY3" fmla="*/ 831352 h 831352"/>
              <a:gd name="connsiteX4" fmla="*/ 3831771 w 9448800"/>
              <a:gd name="connsiteY4" fmla="*/ 726749 h 831352"/>
              <a:gd name="connsiteX5" fmla="*/ 0 w 9448800"/>
              <a:gd name="connsiteY5" fmla="*/ 831352 h 831352"/>
              <a:gd name="connsiteX6" fmla="*/ 0 w 9448800"/>
              <a:gd name="connsiteY6" fmla="*/ 696686 h 831352"/>
              <a:gd name="connsiteX0" fmla="*/ 0 w 9382493"/>
              <a:gd name="connsiteY0" fmla="*/ 696686 h 831352"/>
              <a:gd name="connsiteX1" fmla="*/ 3189513 w 9382493"/>
              <a:gd name="connsiteY1" fmla="*/ 576943 h 831352"/>
              <a:gd name="connsiteX2" fmla="*/ 9382493 w 9382493"/>
              <a:gd name="connsiteY2" fmla="*/ 0 h 831352"/>
              <a:gd name="connsiteX3" fmla="*/ 9382492 w 9382493"/>
              <a:gd name="connsiteY3" fmla="*/ 189095 h 831352"/>
              <a:gd name="connsiteX4" fmla="*/ 3831771 w 9382493"/>
              <a:gd name="connsiteY4" fmla="*/ 726749 h 831352"/>
              <a:gd name="connsiteX5" fmla="*/ 0 w 9382493"/>
              <a:gd name="connsiteY5" fmla="*/ 831352 h 831352"/>
              <a:gd name="connsiteX6" fmla="*/ 0 w 9382493"/>
              <a:gd name="connsiteY6" fmla="*/ 696686 h 831352"/>
              <a:gd name="connsiteX0" fmla="*/ 0 w 9382493"/>
              <a:gd name="connsiteY0" fmla="*/ 696686 h 831352"/>
              <a:gd name="connsiteX1" fmla="*/ 3189513 w 9382493"/>
              <a:gd name="connsiteY1" fmla="*/ 576943 h 831352"/>
              <a:gd name="connsiteX2" fmla="*/ 9382493 w 9382493"/>
              <a:gd name="connsiteY2" fmla="*/ 0 h 831352"/>
              <a:gd name="connsiteX3" fmla="*/ 9382492 w 9382493"/>
              <a:gd name="connsiteY3" fmla="*/ 189095 h 831352"/>
              <a:gd name="connsiteX4" fmla="*/ 3831771 w 9382493"/>
              <a:gd name="connsiteY4" fmla="*/ 726749 h 831352"/>
              <a:gd name="connsiteX5" fmla="*/ 0 w 9382493"/>
              <a:gd name="connsiteY5" fmla="*/ 831352 h 831352"/>
              <a:gd name="connsiteX6" fmla="*/ 0 w 9382493"/>
              <a:gd name="connsiteY6" fmla="*/ 696686 h 831352"/>
              <a:gd name="connsiteX0" fmla="*/ 0 w 9382493"/>
              <a:gd name="connsiteY0" fmla="*/ 696686 h 831352"/>
              <a:gd name="connsiteX1" fmla="*/ 3189513 w 9382493"/>
              <a:gd name="connsiteY1" fmla="*/ 576943 h 831352"/>
              <a:gd name="connsiteX2" fmla="*/ 9382493 w 9382493"/>
              <a:gd name="connsiteY2" fmla="*/ 0 h 831352"/>
              <a:gd name="connsiteX3" fmla="*/ 9382492 w 9382493"/>
              <a:gd name="connsiteY3" fmla="*/ 189095 h 831352"/>
              <a:gd name="connsiteX4" fmla="*/ 3831771 w 9382493"/>
              <a:gd name="connsiteY4" fmla="*/ 726749 h 831352"/>
              <a:gd name="connsiteX5" fmla="*/ 0 w 9382493"/>
              <a:gd name="connsiteY5" fmla="*/ 831352 h 831352"/>
              <a:gd name="connsiteX6" fmla="*/ 0 w 9382493"/>
              <a:gd name="connsiteY6" fmla="*/ 696686 h 831352"/>
              <a:gd name="connsiteX0" fmla="*/ 0 w 9415647"/>
              <a:gd name="connsiteY0" fmla="*/ 772886 h 907552"/>
              <a:gd name="connsiteX1" fmla="*/ 3189513 w 9415647"/>
              <a:gd name="connsiteY1" fmla="*/ 653143 h 907552"/>
              <a:gd name="connsiteX2" fmla="*/ 9415647 w 9415647"/>
              <a:gd name="connsiteY2" fmla="*/ 0 h 907552"/>
              <a:gd name="connsiteX3" fmla="*/ 9382492 w 9415647"/>
              <a:gd name="connsiteY3" fmla="*/ 265295 h 907552"/>
              <a:gd name="connsiteX4" fmla="*/ 3831771 w 9415647"/>
              <a:gd name="connsiteY4" fmla="*/ 802949 h 907552"/>
              <a:gd name="connsiteX5" fmla="*/ 0 w 9415647"/>
              <a:gd name="connsiteY5" fmla="*/ 907552 h 907552"/>
              <a:gd name="connsiteX6" fmla="*/ 0 w 9415647"/>
              <a:gd name="connsiteY6" fmla="*/ 772886 h 907552"/>
              <a:gd name="connsiteX0" fmla="*/ 0 w 9426698"/>
              <a:gd name="connsiteY0" fmla="*/ 772886 h 907552"/>
              <a:gd name="connsiteX1" fmla="*/ 3189513 w 9426698"/>
              <a:gd name="connsiteY1" fmla="*/ 653143 h 907552"/>
              <a:gd name="connsiteX2" fmla="*/ 9415647 w 9426698"/>
              <a:gd name="connsiteY2" fmla="*/ 0 h 907552"/>
              <a:gd name="connsiteX3" fmla="*/ 9426698 w 9426698"/>
              <a:gd name="connsiteY3" fmla="*/ 178210 h 907552"/>
              <a:gd name="connsiteX4" fmla="*/ 3831771 w 9426698"/>
              <a:gd name="connsiteY4" fmla="*/ 802949 h 907552"/>
              <a:gd name="connsiteX5" fmla="*/ 0 w 9426698"/>
              <a:gd name="connsiteY5" fmla="*/ 907552 h 907552"/>
              <a:gd name="connsiteX6" fmla="*/ 0 w 9426698"/>
              <a:gd name="connsiteY6" fmla="*/ 772886 h 907552"/>
              <a:gd name="connsiteX0" fmla="*/ 0 w 9426698"/>
              <a:gd name="connsiteY0" fmla="*/ 772886 h 907552"/>
              <a:gd name="connsiteX1" fmla="*/ 3189513 w 9426698"/>
              <a:gd name="connsiteY1" fmla="*/ 653143 h 907552"/>
              <a:gd name="connsiteX2" fmla="*/ 9415647 w 9426698"/>
              <a:gd name="connsiteY2" fmla="*/ 0 h 907552"/>
              <a:gd name="connsiteX3" fmla="*/ 9426698 w 9426698"/>
              <a:gd name="connsiteY3" fmla="*/ 178210 h 907552"/>
              <a:gd name="connsiteX4" fmla="*/ 3831771 w 9426698"/>
              <a:gd name="connsiteY4" fmla="*/ 802949 h 907552"/>
              <a:gd name="connsiteX5" fmla="*/ 0 w 9426698"/>
              <a:gd name="connsiteY5" fmla="*/ 907552 h 907552"/>
              <a:gd name="connsiteX6" fmla="*/ 0 w 9426698"/>
              <a:gd name="connsiteY6" fmla="*/ 772886 h 907552"/>
              <a:gd name="connsiteX0" fmla="*/ 0 w 9426698"/>
              <a:gd name="connsiteY0" fmla="*/ 772886 h 957531"/>
              <a:gd name="connsiteX1" fmla="*/ 3189513 w 9426698"/>
              <a:gd name="connsiteY1" fmla="*/ 653143 h 957531"/>
              <a:gd name="connsiteX2" fmla="*/ 9415647 w 9426698"/>
              <a:gd name="connsiteY2" fmla="*/ 0 h 957531"/>
              <a:gd name="connsiteX3" fmla="*/ 9426698 w 9426698"/>
              <a:gd name="connsiteY3" fmla="*/ 178210 h 957531"/>
              <a:gd name="connsiteX4" fmla="*/ 3842823 w 9426698"/>
              <a:gd name="connsiteY4" fmla="*/ 922692 h 957531"/>
              <a:gd name="connsiteX5" fmla="*/ 0 w 9426698"/>
              <a:gd name="connsiteY5" fmla="*/ 907552 h 957531"/>
              <a:gd name="connsiteX6" fmla="*/ 0 w 9426698"/>
              <a:gd name="connsiteY6" fmla="*/ 772886 h 957531"/>
              <a:gd name="connsiteX0" fmla="*/ 0 w 9426698"/>
              <a:gd name="connsiteY0" fmla="*/ 772886 h 923543"/>
              <a:gd name="connsiteX1" fmla="*/ 3189513 w 9426698"/>
              <a:gd name="connsiteY1" fmla="*/ 653143 h 923543"/>
              <a:gd name="connsiteX2" fmla="*/ 9415647 w 9426698"/>
              <a:gd name="connsiteY2" fmla="*/ 0 h 923543"/>
              <a:gd name="connsiteX3" fmla="*/ 9426698 w 9426698"/>
              <a:gd name="connsiteY3" fmla="*/ 178210 h 923543"/>
              <a:gd name="connsiteX4" fmla="*/ 3842823 w 9426698"/>
              <a:gd name="connsiteY4" fmla="*/ 922692 h 923543"/>
              <a:gd name="connsiteX5" fmla="*/ 0 w 9426698"/>
              <a:gd name="connsiteY5" fmla="*/ 907552 h 923543"/>
              <a:gd name="connsiteX6" fmla="*/ 0 w 9426698"/>
              <a:gd name="connsiteY6" fmla="*/ 772886 h 923543"/>
              <a:gd name="connsiteX0" fmla="*/ 0 w 9426698"/>
              <a:gd name="connsiteY0" fmla="*/ 772886 h 923543"/>
              <a:gd name="connsiteX1" fmla="*/ 3189513 w 9426698"/>
              <a:gd name="connsiteY1" fmla="*/ 685800 h 923543"/>
              <a:gd name="connsiteX2" fmla="*/ 9415647 w 9426698"/>
              <a:gd name="connsiteY2" fmla="*/ 0 h 923543"/>
              <a:gd name="connsiteX3" fmla="*/ 9426698 w 9426698"/>
              <a:gd name="connsiteY3" fmla="*/ 178210 h 923543"/>
              <a:gd name="connsiteX4" fmla="*/ 3842823 w 9426698"/>
              <a:gd name="connsiteY4" fmla="*/ 922692 h 923543"/>
              <a:gd name="connsiteX5" fmla="*/ 0 w 9426698"/>
              <a:gd name="connsiteY5" fmla="*/ 907552 h 923543"/>
              <a:gd name="connsiteX6" fmla="*/ 0 w 9426698"/>
              <a:gd name="connsiteY6" fmla="*/ 772886 h 923543"/>
              <a:gd name="connsiteX0" fmla="*/ 0 w 9426698"/>
              <a:gd name="connsiteY0" fmla="*/ 772886 h 923543"/>
              <a:gd name="connsiteX1" fmla="*/ 3277924 w 9426698"/>
              <a:gd name="connsiteY1" fmla="*/ 707572 h 923543"/>
              <a:gd name="connsiteX2" fmla="*/ 9415647 w 9426698"/>
              <a:gd name="connsiteY2" fmla="*/ 0 h 923543"/>
              <a:gd name="connsiteX3" fmla="*/ 9426698 w 9426698"/>
              <a:gd name="connsiteY3" fmla="*/ 178210 h 923543"/>
              <a:gd name="connsiteX4" fmla="*/ 3842823 w 9426698"/>
              <a:gd name="connsiteY4" fmla="*/ 922692 h 923543"/>
              <a:gd name="connsiteX5" fmla="*/ 0 w 9426698"/>
              <a:gd name="connsiteY5" fmla="*/ 907552 h 923543"/>
              <a:gd name="connsiteX6" fmla="*/ 0 w 9426698"/>
              <a:gd name="connsiteY6" fmla="*/ 772886 h 923543"/>
              <a:gd name="connsiteX0" fmla="*/ 0 w 9426698"/>
              <a:gd name="connsiteY0" fmla="*/ 772886 h 923543"/>
              <a:gd name="connsiteX1" fmla="*/ 3277924 w 9426698"/>
              <a:gd name="connsiteY1" fmla="*/ 707572 h 923543"/>
              <a:gd name="connsiteX2" fmla="*/ 9415647 w 9426698"/>
              <a:gd name="connsiteY2" fmla="*/ 0 h 923543"/>
              <a:gd name="connsiteX3" fmla="*/ 9426698 w 9426698"/>
              <a:gd name="connsiteY3" fmla="*/ 178210 h 923543"/>
              <a:gd name="connsiteX4" fmla="*/ 3842823 w 9426698"/>
              <a:gd name="connsiteY4" fmla="*/ 922692 h 923543"/>
              <a:gd name="connsiteX5" fmla="*/ 0 w 9426698"/>
              <a:gd name="connsiteY5" fmla="*/ 907552 h 923543"/>
              <a:gd name="connsiteX6" fmla="*/ 0 w 9426698"/>
              <a:gd name="connsiteY6" fmla="*/ 772886 h 923543"/>
              <a:gd name="connsiteX0" fmla="*/ 0 w 9426698"/>
              <a:gd name="connsiteY0" fmla="*/ 772886 h 923543"/>
              <a:gd name="connsiteX1" fmla="*/ 3288975 w 9426698"/>
              <a:gd name="connsiteY1" fmla="*/ 783772 h 923543"/>
              <a:gd name="connsiteX2" fmla="*/ 9415647 w 9426698"/>
              <a:gd name="connsiteY2" fmla="*/ 0 h 923543"/>
              <a:gd name="connsiteX3" fmla="*/ 9426698 w 9426698"/>
              <a:gd name="connsiteY3" fmla="*/ 178210 h 923543"/>
              <a:gd name="connsiteX4" fmla="*/ 3842823 w 9426698"/>
              <a:gd name="connsiteY4" fmla="*/ 922692 h 923543"/>
              <a:gd name="connsiteX5" fmla="*/ 0 w 9426698"/>
              <a:gd name="connsiteY5" fmla="*/ 907552 h 923543"/>
              <a:gd name="connsiteX6" fmla="*/ 0 w 9426698"/>
              <a:gd name="connsiteY6" fmla="*/ 772886 h 923543"/>
              <a:gd name="connsiteX0" fmla="*/ 0 w 9426698"/>
              <a:gd name="connsiteY0" fmla="*/ 783772 h 934429"/>
              <a:gd name="connsiteX1" fmla="*/ 3288975 w 9426698"/>
              <a:gd name="connsiteY1" fmla="*/ 794658 h 934429"/>
              <a:gd name="connsiteX2" fmla="*/ 9415646 w 9426698"/>
              <a:gd name="connsiteY2" fmla="*/ 0 h 934429"/>
              <a:gd name="connsiteX3" fmla="*/ 9426698 w 9426698"/>
              <a:gd name="connsiteY3" fmla="*/ 189096 h 934429"/>
              <a:gd name="connsiteX4" fmla="*/ 3842823 w 9426698"/>
              <a:gd name="connsiteY4" fmla="*/ 933578 h 934429"/>
              <a:gd name="connsiteX5" fmla="*/ 0 w 9426698"/>
              <a:gd name="connsiteY5" fmla="*/ 918438 h 934429"/>
              <a:gd name="connsiteX6" fmla="*/ 0 w 9426698"/>
              <a:gd name="connsiteY6" fmla="*/ 783772 h 934429"/>
              <a:gd name="connsiteX0" fmla="*/ 0 w 9426698"/>
              <a:gd name="connsiteY0" fmla="*/ 783772 h 934429"/>
              <a:gd name="connsiteX1" fmla="*/ 3288975 w 9426698"/>
              <a:gd name="connsiteY1" fmla="*/ 794658 h 934429"/>
              <a:gd name="connsiteX2" fmla="*/ 9415646 w 9426698"/>
              <a:gd name="connsiteY2" fmla="*/ 0 h 934429"/>
              <a:gd name="connsiteX3" fmla="*/ 9426698 w 9426698"/>
              <a:gd name="connsiteY3" fmla="*/ 189096 h 934429"/>
              <a:gd name="connsiteX4" fmla="*/ 3842823 w 9426698"/>
              <a:gd name="connsiteY4" fmla="*/ 933578 h 934429"/>
              <a:gd name="connsiteX5" fmla="*/ 0 w 9426698"/>
              <a:gd name="connsiteY5" fmla="*/ 918438 h 934429"/>
              <a:gd name="connsiteX6" fmla="*/ 0 w 9426698"/>
              <a:gd name="connsiteY6" fmla="*/ 783772 h 934429"/>
              <a:gd name="connsiteX0" fmla="*/ 11051 w 9437749"/>
              <a:gd name="connsiteY0" fmla="*/ 783772 h 994638"/>
              <a:gd name="connsiteX1" fmla="*/ 3300026 w 9437749"/>
              <a:gd name="connsiteY1" fmla="*/ 794658 h 994638"/>
              <a:gd name="connsiteX2" fmla="*/ 9426697 w 9437749"/>
              <a:gd name="connsiteY2" fmla="*/ 0 h 994638"/>
              <a:gd name="connsiteX3" fmla="*/ 9437749 w 9437749"/>
              <a:gd name="connsiteY3" fmla="*/ 189096 h 994638"/>
              <a:gd name="connsiteX4" fmla="*/ 3853874 w 9437749"/>
              <a:gd name="connsiteY4" fmla="*/ 933578 h 994638"/>
              <a:gd name="connsiteX5" fmla="*/ 0 w 9437749"/>
              <a:gd name="connsiteY5" fmla="*/ 994638 h 994638"/>
              <a:gd name="connsiteX6" fmla="*/ 11051 w 9437749"/>
              <a:gd name="connsiteY6" fmla="*/ 783772 h 994638"/>
              <a:gd name="connsiteX0" fmla="*/ 11051 w 9437749"/>
              <a:gd name="connsiteY0" fmla="*/ 783772 h 994638"/>
              <a:gd name="connsiteX1" fmla="*/ 3300026 w 9437749"/>
              <a:gd name="connsiteY1" fmla="*/ 794658 h 994638"/>
              <a:gd name="connsiteX2" fmla="*/ 9426697 w 9437749"/>
              <a:gd name="connsiteY2" fmla="*/ 0 h 994638"/>
              <a:gd name="connsiteX3" fmla="*/ 9437749 w 9437749"/>
              <a:gd name="connsiteY3" fmla="*/ 189096 h 994638"/>
              <a:gd name="connsiteX4" fmla="*/ 3853874 w 9437749"/>
              <a:gd name="connsiteY4" fmla="*/ 933578 h 994638"/>
              <a:gd name="connsiteX5" fmla="*/ 0 w 9437749"/>
              <a:gd name="connsiteY5" fmla="*/ 994638 h 994638"/>
              <a:gd name="connsiteX6" fmla="*/ 11051 w 9437749"/>
              <a:gd name="connsiteY6" fmla="*/ 783772 h 994638"/>
              <a:gd name="connsiteX0" fmla="*/ 0 w 9437750"/>
              <a:gd name="connsiteY0" fmla="*/ 696686 h 994638"/>
              <a:gd name="connsiteX1" fmla="*/ 3300027 w 9437750"/>
              <a:gd name="connsiteY1" fmla="*/ 794658 h 994638"/>
              <a:gd name="connsiteX2" fmla="*/ 9426698 w 9437750"/>
              <a:gd name="connsiteY2" fmla="*/ 0 h 994638"/>
              <a:gd name="connsiteX3" fmla="*/ 9437750 w 9437750"/>
              <a:gd name="connsiteY3" fmla="*/ 189096 h 994638"/>
              <a:gd name="connsiteX4" fmla="*/ 3853875 w 9437750"/>
              <a:gd name="connsiteY4" fmla="*/ 933578 h 994638"/>
              <a:gd name="connsiteX5" fmla="*/ 1 w 9437750"/>
              <a:gd name="connsiteY5" fmla="*/ 994638 h 994638"/>
              <a:gd name="connsiteX6" fmla="*/ 0 w 9437750"/>
              <a:gd name="connsiteY6" fmla="*/ 696686 h 994638"/>
              <a:gd name="connsiteX0" fmla="*/ 0 w 9437750"/>
              <a:gd name="connsiteY0" fmla="*/ 696686 h 982403"/>
              <a:gd name="connsiteX1" fmla="*/ 3300027 w 9437750"/>
              <a:gd name="connsiteY1" fmla="*/ 794658 h 982403"/>
              <a:gd name="connsiteX2" fmla="*/ 9426698 w 9437750"/>
              <a:gd name="connsiteY2" fmla="*/ 0 h 982403"/>
              <a:gd name="connsiteX3" fmla="*/ 9437750 w 9437750"/>
              <a:gd name="connsiteY3" fmla="*/ 189096 h 982403"/>
              <a:gd name="connsiteX4" fmla="*/ 3853875 w 9437750"/>
              <a:gd name="connsiteY4" fmla="*/ 933578 h 982403"/>
              <a:gd name="connsiteX5" fmla="*/ 1 w 9437750"/>
              <a:gd name="connsiteY5" fmla="*/ 907553 h 982403"/>
              <a:gd name="connsiteX6" fmla="*/ 0 w 9437750"/>
              <a:gd name="connsiteY6" fmla="*/ 696686 h 982403"/>
              <a:gd name="connsiteX0" fmla="*/ 0 w 9437750"/>
              <a:gd name="connsiteY0" fmla="*/ 696686 h 982403"/>
              <a:gd name="connsiteX1" fmla="*/ 3300027 w 9437750"/>
              <a:gd name="connsiteY1" fmla="*/ 794658 h 982403"/>
              <a:gd name="connsiteX2" fmla="*/ 9426698 w 9437750"/>
              <a:gd name="connsiteY2" fmla="*/ 0 h 982403"/>
              <a:gd name="connsiteX3" fmla="*/ 9437750 w 9437750"/>
              <a:gd name="connsiteY3" fmla="*/ 189096 h 982403"/>
              <a:gd name="connsiteX4" fmla="*/ 3853875 w 9437750"/>
              <a:gd name="connsiteY4" fmla="*/ 933578 h 982403"/>
              <a:gd name="connsiteX5" fmla="*/ 1 w 9437750"/>
              <a:gd name="connsiteY5" fmla="*/ 907553 h 982403"/>
              <a:gd name="connsiteX6" fmla="*/ 0 w 9437750"/>
              <a:gd name="connsiteY6" fmla="*/ 696686 h 982403"/>
              <a:gd name="connsiteX0" fmla="*/ 0 w 9437750"/>
              <a:gd name="connsiteY0" fmla="*/ 696686 h 943288"/>
              <a:gd name="connsiteX1" fmla="*/ 3300027 w 9437750"/>
              <a:gd name="connsiteY1" fmla="*/ 794658 h 943288"/>
              <a:gd name="connsiteX2" fmla="*/ 9426698 w 9437750"/>
              <a:gd name="connsiteY2" fmla="*/ 0 h 943288"/>
              <a:gd name="connsiteX3" fmla="*/ 9437750 w 9437750"/>
              <a:gd name="connsiteY3" fmla="*/ 189096 h 943288"/>
              <a:gd name="connsiteX4" fmla="*/ 3853875 w 9437750"/>
              <a:gd name="connsiteY4" fmla="*/ 933578 h 943288"/>
              <a:gd name="connsiteX5" fmla="*/ 1 w 9437750"/>
              <a:gd name="connsiteY5" fmla="*/ 907553 h 943288"/>
              <a:gd name="connsiteX6" fmla="*/ 0 w 9437750"/>
              <a:gd name="connsiteY6" fmla="*/ 696686 h 943288"/>
              <a:gd name="connsiteX0" fmla="*/ 0 w 9437750"/>
              <a:gd name="connsiteY0" fmla="*/ 696686 h 943288"/>
              <a:gd name="connsiteX1" fmla="*/ 3775230 w 9437750"/>
              <a:gd name="connsiteY1" fmla="*/ 794658 h 943288"/>
              <a:gd name="connsiteX2" fmla="*/ 9426698 w 9437750"/>
              <a:gd name="connsiteY2" fmla="*/ 0 h 943288"/>
              <a:gd name="connsiteX3" fmla="*/ 9437750 w 9437750"/>
              <a:gd name="connsiteY3" fmla="*/ 189096 h 943288"/>
              <a:gd name="connsiteX4" fmla="*/ 3853875 w 9437750"/>
              <a:gd name="connsiteY4" fmla="*/ 933578 h 943288"/>
              <a:gd name="connsiteX5" fmla="*/ 1 w 9437750"/>
              <a:gd name="connsiteY5" fmla="*/ 907553 h 943288"/>
              <a:gd name="connsiteX6" fmla="*/ 0 w 9437750"/>
              <a:gd name="connsiteY6" fmla="*/ 696686 h 943288"/>
              <a:gd name="connsiteX0" fmla="*/ 0 w 9437750"/>
              <a:gd name="connsiteY0" fmla="*/ 696686 h 943288"/>
              <a:gd name="connsiteX1" fmla="*/ 3775230 w 9437750"/>
              <a:gd name="connsiteY1" fmla="*/ 794658 h 943288"/>
              <a:gd name="connsiteX2" fmla="*/ 9426698 w 9437750"/>
              <a:gd name="connsiteY2" fmla="*/ 0 h 943288"/>
              <a:gd name="connsiteX3" fmla="*/ 9437750 w 9437750"/>
              <a:gd name="connsiteY3" fmla="*/ 189096 h 943288"/>
              <a:gd name="connsiteX4" fmla="*/ 3853875 w 9437750"/>
              <a:gd name="connsiteY4" fmla="*/ 933578 h 943288"/>
              <a:gd name="connsiteX5" fmla="*/ 1 w 9437750"/>
              <a:gd name="connsiteY5" fmla="*/ 907553 h 943288"/>
              <a:gd name="connsiteX6" fmla="*/ 0 w 9437750"/>
              <a:gd name="connsiteY6" fmla="*/ 696686 h 94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7750" h="943288">
                <a:moveTo>
                  <a:pt x="0" y="696686"/>
                </a:moveTo>
                <a:cubicBezTo>
                  <a:pt x="594264" y="741370"/>
                  <a:pt x="1983088" y="845457"/>
                  <a:pt x="3775230" y="794658"/>
                </a:cubicBezTo>
                <a:cubicBezTo>
                  <a:pt x="5567372" y="743859"/>
                  <a:pt x="7229756" y="725714"/>
                  <a:pt x="9426698" y="0"/>
                </a:cubicBezTo>
                <a:cubicBezTo>
                  <a:pt x="9426698" y="63032"/>
                  <a:pt x="9437750" y="126064"/>
                  <a:pt x="9437750" y="189096"/>
                </a:cubicBezTo>
                <a:cubicBezTo>
                  <a:pt x="7990090" y="625906"/>
                  <a:pt x="5890985" y="1009778"/>
                  <a:pt x="3853875" y="933578"/>
                </a:cubicBezTo>
                <a:cubicBezTo>
                  <a:pt x="1816765" y="857378"/>
                  <a:pt x="1284626" y="916228"/>
                  <a:pt x="1" y="907553"/>
                </a:cubicBezTo>
                <a:cubicBezTo>
                  <a:pt x="1" y="808236"/>
                  <a:pt x="0" y="796003"/>
                  <a:pt x="0" y="696686"/>
                </a:cubicBezTo>
                <a:close/>
              </a:path>
            </a:pathLst>
          </a:cu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0"/>
          <p:cNvSpPr/>
          <p:nvPr userDrawn="1"/>
        </p:nvSpPr>
        <p:spPr>
          <a:xfrm flipV="1">
            <a:off x="-76200" y="4191000"/>
            <a:ext cx="9296400" cy="1125832"/>
          </a:xfrm>
          <a:custGeom>
            <a:avLst/>
            <a:gdLst>
              <a:gd name="connsiteX0" fmla="*/ 0 w 9448800"/>
              <a:gd name="connsiteY0" fmla="*/ 0 h 134666"/>
              <a:gd name="connsiteX1" fmla="*/ 9448800 w 9448800"/>
              <a:gd name="connsiteY1" fmla="*/ 0 h 134666"/>
              <a:gd name="connsiteX2" fmla="*/ 9448800 w 9448800"/>
              <a:gd name="connsiteY2" fmla="*/ 134666 h 134666"/>
              <a:gd name="connsiteX3" fmla="*/ 0 w 9448800"/>
              <a:gd name="connsiteY3" fmla="*/ 134666 h 134666"/>
              <a:gd name="connsiteX4" fmla="*/ 0 w 9448800"/>
              <a:gd name="connsiteY4" fmla="*/ 0 h 134666"/>
              <a:gd name="connsiteX0" fmla="*/ 0 w 9448800"/>
              <a:gd name="connsiteY0" fmla="*/ 10885 h 145551"/>
              <a:gd name="connsiteX1" fmla="*/ 3167742 w 9448800"/>
              <a:gd name="connsiteY1" fmla="*/ 0 h 145551"/>
              <a:gd name="connsiteX2" fmla="*/ 9448800 w 9448800"/>
              <a:gd name="connsiteY2" fmla="*/ 10885 h 145551"/>
              <a:gd name="connsiteX3" fmla="*/ 9448800 w 9448800"/>
              <a:gd name="connsiteY3" fmla="*/ 145551 h 145551"/>
              <a:gd name="connsiteX4" fmla="*/ 0 w 9448800"/>
              <a:gd name="connsiteY4" fmla="*/ 145551 h 145551"/>
              <a:gd name="connsiteX5" fmla="*/ 0 w 9448800"/>
              <a:gd name="connsiteY5" fmla="*/ 10885 h 145551"/>
              <a:gd name="connsiteX0" fmla="*/ 0 w 9448800"/>
              <a:gd name="connsiteY0" fmla="*/ 185057 h 319723"/>
              <a:gd name="connsiteX1" fmla="*/ 3167742 w 9448800"/>
              <a:gd name="connsiteY1" fmla="*/ 0 h 319723"/>
              <a:gd name="connsiteX2" fmla="*/ 9448800 w 9448800"/>
              <a:gd name="connsiteY2" fmla="*/ 185057 h 319723"/>
              <a:gd name="connsiteX3" fmla="*/ 9448800 w 9448800"/>
              <a:gd name="connsiteY3" fmla="*/ 319723 h 319723"/>
              <a:gd name="connsiteX4" fmla="*/ 0 w 9448800"/>
              <a:gd name="connsiteY4" fmla="*/ 319723 h 319723"/>
              <a:gd name="connsiteX5" fmla="*/ 0 w 9448800"/>
              <a:gd name="connsiteY5" fmla="*/ 185057 h 319723"/>
              <a:gd name="connsiteX0" fmla="*/ 0 w 9448800"/>
              <a:gd name="connsiteY0" fmla="*/ 185057 h 319723"/>
              <a:gd name="connsiteX1" fmla="*/ 3167742 w 9448800"/>
              <a:gd name="connsiteY1" fmla="*/ 0 h 319723"/>
              <a:gd name="connsiteX2" fmla="*/ 9448800 w 9448800"/>
              <a:gd name="connsiteY2" fmla="*/ 185057 h 319723"/>
              <a:gd name="connsiteX3" fmla="*/ 9448800 w 9448800"/>
              <a:gd name="connsiteY3" fmla="*/ 319723 h 319723"/>
              <a:gd name="connsiteX4" fmla="*/ 0 w 9448800"/>
              <a:gd name="connsiteY4" fmla="*/ 319723 h 319723"/>
              <a:gd name="connsiteX5" fmla="*/ 0 w 9448800"/>
              <a:gd name="connsiteY5" fmla="*/ 185057 h 319723"/>
              <a:gd name="connsiteX0" fmla="*/ 0 w 9448800"/>
              <a:gd name="connsiteY0" fmla="*/ 187156 h 321822"/>
              <a:gd name="connsiteX1" fmla="*/ 3167742 w 9448800"/>
              <a:gd name="connsiteY1" fmla="*/ 2099 h 321822"/>
              <a:gd name="connsiteX2" fmla="*/ 9448800 w 9448800"/>
              <a:gd name="connsiteY2" fmla="*/ 187156 h 321822"/>
              <a:gd name="connsiteX3" fmla="*/ 9448800 w 9448800"/>
              <a:gd name="connsiteY3" fmla="*/ 321822 h 321822"/>
              <a:gd name="connsiteX4" fmla="*/ 0 w 9448800"/>
              <a:gd name="connsiteY4" fmla="*/ 321822 h 321822"/>
              <a:gd name="connsiteX5" fmla="*/ 0 w 9448800"/>
              <a:gd name="connsiteY5" fmla="*/ 187156 h 321822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0 w 9448800"/>
              <a:gd name="connsiteY4" fmla="*/ 289661 h 289661"/>
              <a:gd name="connsiteX5" fmla="*/ 0 w 9448800"/>
              <a:gd name="connsiteY5" fmla="*/ 154995 h 289661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3809999 w 9448800"/>
              <a:gd name="connsiteY4" fmla="*/ 283029 h 289661"/>
              <a:gd name="connsiteX5" fmla="*/ 0 w 9448800"/>
              <a:gd name="connsiteY5" fmla="*/ 289661 h 289661"/>
              <a:gd name="connsiteX6" fmla="*/ 0 w 9448800"/>
              <a:gd name="connsiteY6" fmla="*/ 154995 h 289661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3809999 w 9448800"/>
              <a:gd name="connsiteY4" fmla="*/ 163286 h 289661"/>
              <a:gd name="connsiteX5" fmla="*/ 0 w 9448800"/>
              <a:gd name="connsiteY5" fmla="*/ 289661 h 289661"/>
              <a:gd name="connsiteX6" fmla="*/ 0 w 9448800"/>
              <a:gd name="connsiteY6" fmla="*/ 154995 h 289661"/>
              <a:gd name="connsiteX0" fmla="*/ 0 w 9448800"/>
              <a:gd name="connsiteY0" fmla="*/ 154995 h 289672"/>
              <a:gd name="connsiteX1" fmla="*/ 3178627 w 9448800"/>
              <a:gd name="connsiteY1" fmla="*/ 2595 h 289672"/>
              <a:gd name="connsiteX2" fmla="*/ 9448800 w 9448800"/>
              <a:gd name="connsiteY2" fmla="*/ 154995 h 289672"/>
              <a:gd name="connsiteX3" fmla="*/ 9448800 w 9448800"/>
              <a:gd name="connsiteY3" fmla="*/ 289661 h 289672"/>
              <a:gd name="connsiteX4" fmla="*/ 3809999 w 9448800"/>
              <a:gd name="connsiteY4" fmla="*/ 163286 h 289672"/>
              <a:gd name="connsiteX5" fmla="*/ 0 w 9448800"/>
              <a:gd name="connsiteY5" fmla="*/ 289661 h 289672"/>
              <a:gd name="connsiteX6" fmla="*/ 0 w 9448800"/>
              <a:gd name="connsiteY6" fmla="*/ 154995 h 289672"/>
              <a:gd name="connsiteX0" fmla="*/ 0 w 9448800"/>
              <a:gd name="connsiteY0" fmla="*/ 154995 h 289669"/>
              <a:gd name="connsiteX1" fmla="*/ 3178627 w 9448800"/>
              <a:gd name="connsiteY1" fmla="*/ 2595 h 289669"/>
              <a:gd name="connsiteX2" fmla="*/ 9448800 w 9448800"/>
              <a:gd name="connsiteY2" fmla="*/ 154995 h 289669"/>
              <a:gd name="connsiteX3" fmla="*/ 9448800 w 9448800"/>
              <a:gd name="connsiteY3" fmla="*/ 289661 h 289669"/>
              <a:gd name="connsiteX4" fmla="*/ 3809999 w 9448800"/>
              <a:gd name="connsiteY4" fmla="*/ 130629 h 289669"/>
              <a:gd name="connsiteX5" fmla="*/ 0 w 9448800"/>
              <a:gd name="connsiteY5" fmla="*/ 289661 h 289669"/>
              <a:gd name="connsiteX6" fmla="*/ 0 w 9448800"/>
              <a:gd name="connsiteY6" fmla="*/ 154995 h 289669"/>
              <a:gd name="connsiteX0" fmla="*/ 0 w 9448800"/>
              <a:gd name="connsiteY0" fmla="*/ 154995 h 289669"/>
              <a:gd name="connsiteX1" fmla="*/ 3178627 w 9448800"/>
              <a:gd name="connsiteY1" fmla="*/ 2595 h 289669"/>
              <a:gd name="connsiteX2" fmla="*/ 9448800 w 9448800"/>
              <a:gd name="connsiteY2" fmla="*/ 154995 h 289669"/>
              <a:gd name="connsiteX3" fmla="*/ 9448800 w 9448800"/>
              <a:gd name="connsiteY3" fmla="*/ 289661 h 289669"/>
              <a:gd name="connsiteX4" fmla="*/ 3809999 w 9448800"/>
              <a:gd name="connsiteY4" fmla="*/ 130629 h 289669"/>
              <a:gd name="connsiteX5" fmla="*/ 0 w 9448800"/>
              <a:gd name="connsiteY5" fmla="*/ 289661 h 289669"/>
              <a:gd name="connsiteX6" fmla="*/ 0 w 9448800"/>
              <a:gd name="connsiteY6" fmla="*/ 154995 h 289669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3809999 w 9448800"/>
              <a:gd name="connsiteY4" fmla="*/ 130629 h 289661"/>
              <a:gd name="connsiteX5" fmla="*/ 0 w 9448800"/>
              <a:gd name="connsiteY5" fmla="*/ 289661 h 289661"/>
              <a:gd name="connsiteX6" fmla="*/ 0 w 9448800"/>
              <a:gd name="connsiteY6" fmla="*/ 154995 h 289661"/>
              <a:gd name="connsiteX0" fmla="*/ 0 w 9448800"/>
              <a:gd name="connsiteY0" fmla="*/ 154995 h 1003447"/>
              <a:gd name="connsiteX1" fmla="*/ 3178627 w 9448800"/>
              <a:gd name="connsiteY1" fmla="*/ 2595 h 1003447"/>
              <a:gd name="connsiteX2" fmla="*/ 9448800 w 9448800"/>
              <a:gd name="connsiteY2" fmla="*/ 154995 h 1003447"/>
              <a:gd name="connsiteX3" fmla="*/ 9448800 w 9448800"/>
              <a:gd name="connsiteY3" fmla="*/ 289661 h 1003447"/>
              <a:gd name="connsiteX4" fmla="*/ 3809999 w 9448800"/>
              <a:gd name="connsiteY4" fmla="*/ 130629 h 1003447"/>
              <a:gd name="connsiteX5" fmla="*/ 11052 w 9448800"/>
              <a:gd name="connsiteY5" fmla="*/ 1003447 h 1003447"/>
              <a:gd name="connsiteX6" fmla="*/ 0 w 9448800"/>
              <a:gd name="connsiteY6" fmla="*/ 154995 h 1003447"/>
              <a:gd name="connsiteX0" fmla="*/ 66307 w 9437748"/>
              <a:gd name="connsiteY0" fmla="*/ 869512 h 1033919"/>
              <a:gd name="connsiteX1" fmla="*/ 3167575 w 9437748"/>
              <a:gd name="connsiteY1" fmla="*/ 33067 h 1033919"/>
              <a:gd name="connsiteX2" fmla="*/ 9437748 w 9437748"/>
              <a:gd name="connsiteY2" fmla="*/ 185467 h 1033919"/>
              <a:gd name="connsiteX3" fmla="*/ 9437748 w 9437748"/>
              <a:gd name="connsiteY3" fmla="*/ 320133 h 1033919"/>
              <a:gd name="connsiteX4" fmla="*/ 3798947 w 9437748"/>
              <a:gd name="connsiteY4" fmla="*/ 161101 h 1033919"/>
              <a:gd name="connsiteX5" fmla="*/ 0 w 9437748"/>
              <a:gd name="connsiteY5" fmla="*/ 1033919 h 1033919"/>
              <a:gd name="connsiteX6" fmla="*/ 66307 w 9437748"/>
              <a:gd name="connsiteY6" fmla="*/ 869512 h 1033919"/>
              <a:gd name="connsiteX0" fmla="*/ 66307 w 9437748"/>
              <a:gd name="connsiteY0" fmla="*/ 939606 h 1104013"/>
              <a:gd name="connsiteX1" fmla="*/ 3167575 w 9437748"/>
              <a:gd name="connsiteY1" fmla="*/ 103161 h 1104013"/>
              <a:gd name="connsiteX2" fmla="*/ 9437748 w 9437748"/>
              <a:gd name="connsiteY2" fmla="*/ 255561 h 1104013"/>
              <a:gd name="connsiteX3" fmla="*/ 9437748 w 9437748"/>
              <a:gd name="connsiteY3" fmla="*/ 390227 h 1104013"/>
              <a:gd name="connsiteX4" fmla="*/ 3798947 w 9437748"/>
              <a:gd name="connsiteY4" fmla="*/ 231195 h 1104013"/>
              <a:gd name="connsiteX5" fmla="*/ 0 w 9437748"/>
              <a:gd name="connsiteY5" fmla="*/ 1104013 h 1104013"/>
              <a:gd name="connsiteX6" fmla="*/ 66307 w 9437748"/>
              <a:gd name="connsiteY6" fmla="*/ 939606 h 1104013"/>
              <a:gd name="connsiteX0" fmla="*/ 66307 w 9437748"/>
              <a:gd name="connsiteY0" fmla="*/ 883806 h 1048213"/>
              <a:gd name="connsiteX1" fmla="*/ 3156524 w 9437748"/>
              <a:gd name="connsiteY1" fmla="*/ 116757 h 1048213"/>
              <a:gd name="connsiteX2" fmla="*/ 9437748 w 9437748"/>
              <a:gd name="connsiteY2" fmla="*/ 199761 h 1048213"/>
              <a:gd name="connsiteX3" fmla="*/ 9437748 w 9437748"/>
              <a:gd name="connsiteY3" fmla="*/ 334427 h 1048213"/>
              <a:gd name="connsiteX4" fmla="*/ 3798947 w 9437748"/>
              <a:gd name="connsiteY4" fmla="*/ 175395 h 1048213"/>
              <a:gd name="connsiteX5" fmla="*/ 0 w 9437748"/>
              <a:gd name="connsiteY5" fmla="*/ 1048213 h 1048213"/>
              <a:gd name="connsiteX6" fmla="*/ 66307 w 9437748"/>
              <a:gd name="connsiteY6" fmla="*/ 883806 h 1048213"/>
              <a:gd name="connsiteX0" fmla="*/ 0 w 9437748"/>
              <a:gd name="connsiteY0" fmla="*/ 841767 h 976433"/>
              <a:gd name="connsiteX1" fmla="*/ 3156524 w 9437748"/>
              <a:gd name="connsiteY1" fmla="*/ 44977 h 976433"/>
              <a:gd name="connsiteX2" fmla="*/ 9437748 w 9437748"/>
              <a:gd name="connsiteY2" fmla="*/ 127981 h 976433"/>
              <a:gd name="connsiteX3" fmla="*/ 9437748 w 9437748"/>
              <a:gd name="connsiteY3" fmla="*/ 262647 h 976433"/>
              <a:gd name="connsiteX4" fmla="*/ 3798947 w 9437748"/>
              <a:gd name="connsiteY4" fmla="*/ 103615 h 976433"/>
              <a:gd name="connsiteX5" fmla="*/ 0 w 9437748"/>
              <a:gd name="connsiteY5" fmla="*/ 976433 h 976433"/>
              <a:gd name="connsiteX6" fmla="*/ 0 w 9437748"/>
              <a:gd name="connsiteY6" fmla="*/ 841767 h 976433"/>
              <a:gd name="connsiteX0" fmla="*/ 0 w 9437748"/>
              <a:gd name="connsiteY0" fmla="*/ 893859 h 1028525"/>
              <a:gd name="connsiteX1" fmla="*/ 3156524 w 9437748"/>
              <a:gd name="connsiteY1" fmla="*/ 97069 h 1028525"/>
              <a:gd name="connsiteX2" fmla="*/ 9437748 w 9437748"/>
              <a:gd name="connsiteY2" fmla="*/ 180073 h 1028525"/>
              <a:gd name="connsiteX3" fmla="*/ 9437748 w 9437748"/>
              <a:gd name="connsiteY3" fmla="*/ 314739 h 1028525"/>
              <a:gd name="connsiteX4" fmla="*/ 3798947 w 9437748"/>
              <a:gd name="connsiteY4" fmla="*/ 155707 h 1028525"/>
              <a:gd name="connsiteX5" fmla="*/ 0 w 9437748"/>
              <a:gd name="connsiteY5" fmla="*/ 1028525 h 1028525"/>
              <a:gd name="connsiteX6" fmla="*/ 0 w 9437748"/>
              <a:gd name="connsiteY6" fmla="*/ 893859 h 1028525"/>
              <a:gd name="connsiteX0" fmla="*/ 0 w 9437748"/>
              <a:gd name="connsiteY0" fmla="*/ 893859 h 1028525"/>
              <a:gd name="connsiteX1" fmla="*/ 3156524 w 9437748"/>
              <a:gd name="connsiteY1" fmla="*/ 97069 h 1028525"/>
              <a:gd name="connsiteX2" fmla="*/ 9437748 w 9437748"/>
              <a:gd name="connsiteY2" fmla="*/ 180073 h 1028525"/>
              <a:gd name="connsiteX3" fmla="*/ 9437748 w 9437748"/>
              <a:gd name="connsiteY3" fmla="*/ 314739 h 1028525"/>
              <a:gd name="connsiteX4" fmla="*/ 3798947 w 9437748"/>
              <a:gd name="connsiteY4" fmla="*/ 155707 h 1028525"/>
              <a:gd name="connsiteX5" fmla="*/ 0 w 9437748"/>
              <a:gd name="connsiteY5" fmla="*/ 1028525 h 1028525"/>
              <a:gd name="connsiteX6" fmla="*/ 0 w 9437748"/>
              <a:gd name="connsiteY6" fmla="*/ 893859 h 1028525"/>
              <a:gd name="connsiteX0" fmla="*/ 0 w 9437748"/>
              <a:gd name="connsiteY0" fmla="*/ 893859 h 1028525"/>
              <a:gd name="connsiteX1" fmla="*/ 3156524 w 9437748"/>
              <a:gd name="connsiteY1" fmla="*/ 97069 h 1028525"/>
              <a:gd name="connsiteX2" fmla="*/ 9437748 w 9437748"/>
              <a:gd name="connsiteY2" fmla="*/ 180073 h 1028525"/>
              <a:gd name="connsiteX3" fmla="*/ 9437748 w 9437748"/>
              <a:gd name="connsiteY3" fmla="*/ 413875 h 1028525"/>
              <a:gd name="connsiteX4" fmla="*/ 3798947 w 9437748"/>
              <a:gd name="connsiteY4" fmla="*/ 155707 h 1028525"/>
              <a:gd name="connsiteX5" fmla="*/ 0 w 9437748"/>
              <a:gd name="connsiteY5" fmla="*/ 1028525 h 1028525"/>
              <a:gd name="connsiteX6" fmla="*/ 0 w 9437748"/>
              <a:gd name="connsiteY6" fmla="*/ 893859 h 1028525"/>
              <a:gd name="connsiteX0" fmla="*/ 0 w 9437748"/>
              <a:gd name="connsiteY0" fmla="*/ 827298 h 961964"/>
              <a:gd name="connsiteX1" fmla="*/ 3156524 w 9437748"/>
              <a:gd name="connsiteY1" fmla="*/ 30508 h 961964"/>
              <a:gd name="connsiteX2" fmla="*/ 9437748 w 9437748"/>
              <a:gd name="connsiteY2" fmla="*/ 182908 h 961964"/>
              <a:gd name="connsiteX3" fmla="*/ 9437748 w 9437748"/>
              <a:gd name="connsiteY3" fmla="*/ 347314 h 961964"/>
              <a:gd name="connsiteX4" fmla="*/ 3798947 w 9437748"/>
              <a:gd name="connsiteY4" fmla="*/ 89146 h 961964"/>
              <a:gd name="connsiteX5" fmla="*/ 0 w 9437748"/>
              <a:gd name="connsiteY5" fmla="*/ 961964 h 961964"/>
              <a:gd name="connsiteX6" fmla="*/ 0 w 9437748"/>
              <a:gd name="connsiteY6" fmla="*/ 827298 h 961964"/>
              <a:gd name="connsiteX0" fmla="*/ 0 w 9437748"/>
              <a:gd name="connsiteY0" fmla="*/ 838571 h 973237"/>
              <a:gd name="connsiteX1" fmla="*/ 3156524 w 9437748"/>
              <a:gd name="connsiteY1" fmla="*/ 41781 h 973237"/>
              <a:gd name="connsiteX2" fmla="*/ 9437748 w 9437748"/>
              <a:gd name="connsiteY2" fmla="*/ 194181 h 973237"/>
              <a:gd name="connsiteX3" fmla="*/ 9437748 w 9437748"/>
              <a:gd name="connsiteY3" fmla="*/ 358587 h 973237"/>
              <a:gd name="connsiteX4" fmla="*/ 3798947 w 9437748"/>
              <a:gd name="connsiteY4" fmla="*/ 100419 h 973237"/>
              <a:gd name="connsiteX5" fmla="*/ 0 w 9437748"/>
              <a:gd name="connsiteY5" fmla="*/ 973237 h 973237"/>
              <a:gd name="connsiteX6" fmla="*/ 0 w 9437748"/>
              <a:gd name="connsiteY6" fmla="*/ 838571 h 973237"/>
              <a:gd name="connsiteX0" fmla="*/ 0 w 9437748"/>
              <a:gd name="connsiteY0" fmla="*/ 890635 h 1025301"/>
              <a:gd name="connsiteX1" fmla="*/ 3156524 w 9437748"/>
              <a:gd name="connsiteY1" fmla="*/ 93845 h 1025301"/>
              <a:gd name="connsiteX2" fmla="*/ 9437748 w 9437748"/>
              <a:gd name="connsiteY2" fmla="*/ 246245 h 1025301"/>
              <a:gd name="connsiteX3" fmla="*/ 9437748 w 9437748"/>
              <a:gd name="connsiteY3" fmla="*/ 410651 h 1025301"/>
              <a:gd name="connsiteX4" fmla="*/ 3798947 w 9437748"/>
              <a:gd name="connsiteY4" fmla="*/ 152483 h 1025301"/>
              <a:gd name="connsiteX5" fmla="*/ 0 w 9437748"/>
              <a:gd name="connsiteY5" fmla="*/ 1025301 h 1025301"/>
              <a:gd name="connsiteX6" fmla="*/ 0 w 9437748"/>
              <a:gd name="connsiteY6" fmla="*/ 890635 h 1025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7748" h="1025301">
                <a:moveTo>
                  <a:pt x="0" y="890635"/>
                </a:moveTo>
                <a:cubicBezTo>
                  <a:pt x="550059" y="797693"/>
                  <a:pt x="1506208" y="320208"/>
                  <a:pt x="3156524" y="93845"/>
                </a:cubicBezTo>
                <a:cubicBezTo>
                  <a:pt x="4806840" y="-132518"/>
                  <a:pt x="7860446" y="103735"/>
                  <a:pt x="9437748" y="246245"/>
                </a:cubicBezTo>
                <a:lnTo>
                  <a:pt x="9437748" y="410651"/>
                </a:lnTo>
                <a:cubicBezTo>
                  <a:pt x="8465291" y="346718"/>
                  <a:pt x="5371905" y="50041"/>
                  <a:pt x="3798947" y="152483"/>
                </a:cubicBezTo>
                <a:cubicBezTo>
                  <a:pt x="2225989" y="254925"/>
                  <a:pt x="700314" y="917826"/>
                  <a:pt x="0" y="1025301"/>
                </a:cubicBezTo>
                <a:lnTo>
                  <a:pt x="0" y="890635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65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2096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3352800" y="914400"/>
            <a:ext cx="6477000" cy="6096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9105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3352800" y="914400"/>
            <a:ext cx="6477000" cy="6096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19289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6600" y="990600"/>
            <a:ext cx="7696200" cy="6019800"/>
          </a:xfrm>
        </p:spPr>
        <p:txBody>
          <a:bodyPr>
            <a:normAutofit/>
          </a:bodyPr>
          <a:lstStyle>
            <a:lvl1pPr marL="171450" indent="-171450">
              <a:buFont typeface="Arial" pitchFamily="34" charset="0"/>
              <a:buChar char="•"/>
              <a:defRPr sz="2400"/>
            </a:lvl1pPr>
            <a:lvl2pPr marL="628650" indent="-171450">
              <a:buFont typeface="Arial" pitchFamily="34" charset="0"/>
              <a:buChar char="•"/>
              <a:defRPr sz="2000"/>
            </a:lvl2pPr>
            <a:lvl3pPr marL="1085850" indent="-171450">
              <a:buFont typeface="Arial" pitchFamily="34" charset="0"/>
              <a:buChar char="•"/>
              <a:defRPr sz="1800"/>
            </a:lvl3pPr>
            <a:lvl4pPr marL="1543050" indent="-171450">
              <a:buFont typeface="Arial" pitchFamily="34" charset="0"/>
              <a:buChar char="•"/>
              <a:defRPr sz="1600"/>
            </a:lvl4pPr>
            <a:lvl5pPr marL="2000250" indent="-171450">
              <a:buFont typeface="Arial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874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ght Backgrou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7948D-65B7-4FEC-80B5-36D7629B101D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46029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No Sid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7948D-65B7-4FEC-80B5-36D7629B101D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27697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0" y="1532844"/>
            <a:ext cx="7086600" cy="1362075"/>
          </a:xfrm>
        </p:spPr>
        <p:txBody>
          <a:bodyPr anchor="t"/>
          <a:lstStyle>
            <a:lvl1pPr algn="l">
              <a:defRPr sz="4000" b="0" cap="all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00" y="32657"/>
            <a:ext cx="70866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8808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43200" y="685800"/>
            <a:ext cx="3810000" cy="60198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685800"/>
            <a:ext cx="3810000" cy="60198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054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9400" y="304800"/>
            <a:ext cx="3732334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19400" y="1066800"/>
            <a:ext cx="3732334" cy="5105399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58000" y="304800"/>
            <a:ext cx="37338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58000" y="1066800"/>
            <a:ext cx="3733800" cy="5105399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16599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2070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179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>
          <a:gsLst>
            <a:gs pos="0">
              <a:schemeClr val="bg1">
                <a:lumMod val="75000"/>
              </a:schemeClr>
            </a:gs>
            <a:gs pos="86000">
              <a:schemeClr val="bg1">
                <a:lumMod val="95000"/>
              </a:schemeClr>
            </a:gs>
            <a:gs pos="100000">
              <a:schemeClr val="bg1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0"/>
            <a:ext cx="5286375" cy="6858000"/>
          </a:xfrm>
          <a:prstGeom prst="rect">
            <a:avLst/>
          </a:prstGeom>
        </p:spPr>
      </p:pic>
      <p:sp>
        <p:nvSpPr>
          <p:cNvPr id="13" name="Rectangle 8"/>
          <p:cNvSpPr/>
          <p:nvPr userDrawn="1"/>
        </p:nvSpPr>
        <p:spPr>
          <a:xfrm>
            <a:off x="-50744" y="5867400"/>
            <a:ext cx="9270944" cy="1071054"/>
          </a:xfrm>
          <a:custGeom>
            <a:avLst/>
            <a:gdLst>
              <a:gd name="connsiteX0" fmla="*/ 0 w 9151200"/>
              <a:gd name="connsiteY0" fmla="*/ 0 h 1615339"/>
              <a:gd name="connsiteX1" fmla="*/ 9151200 w 9151200"/>
              <a:gd name="connsiteY1" fmla="*/ 0 h 1615339"/>
              <a:gd name="connsiteX2" fmla="*/ 9151200 w 9151200"/>
              <a:gd name="connsiteY2" fmla="*/ 1615339 h 1615339"/>
              <a:gd name="connsiteX3" fmla="*/ 0 w 9151200"/>
              <a:gd name="connsiteY3" fmla="*/ 1615339 h 1615339"/>
              <a:gd name="connsiteX4" fmla="*/ 0 w 9151200"/>
              <a:gd name="connsiteY4" fmla="*/ 0 h 1615339"/>
              <a:gd name="connsiteX0" fmla="*/ 0 w 9183857"/>
              <a:gd name="connsiteY0" fmla="*/ 0 h 2268482"/>
              <a:gd name="connsiteX1" fmla="*/ 9183857 w 9183857"/>
              <a:gd name="connsiteY1" fmla="*/ 653143 h 2268482"/>
              <a:gd name="connsiteX2" fmla="*/ 9183857 w 9183857"/>
              <a:gd name="connsiteY2" fmla="*/ 2268482 h 2268482"/>
              <a:gd name="connsiteX3" fmla="*/ 32657 w 9183857"/>
              <a:gd name="connsiteY3" fmla="*/ 2268482 h 2268482"/>
              <a:gd name="connsiteX4" fmla="*/ 0 w 9183857"/>
              <a:gd name="connsiteY4" fmla="*/ 0 h 2268482"/>
              <a:gd name="connsiteX0" fmla="*/ 0 w 9183857"/>
              <a:gd name="connsiteY0" fmla="*/ 0 h 2268482"/>
              <a:gd name="connsiteX1" fmla="*/ 9183857 w 9183857"/>
              <a:gd name="connsiteY1" fmla="*/ 653143 h 2268482"/>
              <a:gd name="connsiteX2" fmla="*/ 9183857 w 9183857"/>
              <a:gd name="connsiteY2" fmla="*/ 2268482 h 2268482"/>
              <a:gd name="connsiteX3" fmla="*/ 32657 w 9183857"/>
              <a:gd name="connsiteY3" fmla="*/ 2268482 h 2268482"/>
              <a:gd name="connsiteX4" fmla="*/ 0 w 9183857"/>
              <a:gd name="connsiteY4" fmla="*/ 0 h 2268482"/>
              <a:gd name="connsiteX0" fmla="*/ 0 w 9183857"/>
              <a:gd name="connsiteY0" fmla="*/ 59867 h 2328349"/>
              <a:gd name="connsiteX1" fmla="*/ 5177915 w 9183857"/>
              <a:gd name="connsiteY1" fmla="*/ 662835 h 2328349"/>
              <a:gd name="connsiteX2" fmla="*/ 9183857 w 9183857"/>
              <a:gd name="connsiteY2" fmla="*/ 713010 h 2328349"/>
              <a:gd name="connsiteX3" fmla="*/ 9183857 w 9183857"/>
              <a:gd name="connsiteY3" fmla="*/ 2328349 h 2328349"/>
              <a:gd name="connsiteX4" fmla="*/ 32657 w 9183857"/>
              <a:gd name="connsiteY4" fmla="*/ 2328349 h 2328349"/>
              <a:gd name="connsiteX5" fmla="*/ 0 w 9183857"/>
              <a:gd name="connsiteY5" fmla="*/ 59867 h 2328349"/>
              <a:gd name="connsiteX0" fmla="*/ 0 w 9183857"/>
              <a:gd name="connsiteY0" fmla="*/ 53313 h 2321795"/>
              <a:gd name="connsiteX1" fmla="*/ 5167029 w 9183857"/>
              <a:gd name="connsiteY1" fmla="*/ 776024 h 2321795"/>
              <a:gd name="connsiteX2" fmla="*/ 9183857 w 9183857"/>
              <a:gd name="connsiteY2" fmla="*/ 706456 h 2321795"/>
              <a:gd name="connsiteX3" fmla="*/ 9183857 w 9183857"/>
              <a:gd name="connsiteY3" fmla="*/ 2321795 h 2321795"/>
              <a:gd name="connsiteX4" fmla="*/ 32657 w 9183857"/>
              <a:gd name="connsiteY4" fmla="*/ 2321795 h 2321795"/>
              <a:gd name="connsiteX5" fmla="*/ 0 w 9183857"/>
              <a:gd name="connsiteY5" fmla="*/ 53313 h 2321795"/>
              <a:gd name="connsiteX0" fmla="*/ 0 w 9183857"/>
              <a:gd name="connsiteY0" fmla="*/ 0 h 2268482"/>
              <a:gd name="connsiteX1" fmla="*/ 5167029 w 9183857"/>
              <a:gd name="connsiteY1" fmla="*/ 722711 h 2268482"/>
              <a:gd name="connsiteX2" fmla="*/ 9183857 w 9183857"/>
              <a:gd name="connsiteY2" fmla="*/ 653143 h 2268482"/>
              <a:gd name="connsiteX3" fmla="*/ 9183857 w 9183857"/>
              <a:gd name="connsiteY3" fmla="*/ 2268482 h 2268482"/>
              <a:gd name="connsiteX4" fmla="*/ 32657 w 9183857"/>
              <a:gd name="connsiteY4" fmla="*/ 2268482 h 2268482"/>
              <a:gd name="connsiteX5" fmla="*/ 0 w 9183857"/>
              <a:gd name="connsiteY5" fmla="*/ 0 h 2268482"/>
              <a:gd name="connsiteX0" fmla="*/ 0 w 9183857"/>
              <a:gd name="connsiteY0" fmla="*/ 0 h 2268482"/>
              <a:gd name="connsiteX1" fmla="*/ 5167029 w 9183857"/>
              <a:gd name="connsiteY1" fmla="*/ 722711 h 2268482"/>
              <a:gd name="connsiteX2" fmla="*/ 9183857 w 9183857"/>
              <a:gd name="connsiteY2" fmla="*/ 653143 h 2268482"/>
              <a:gd name="connsiteX3" fmla="*/ 9183857 w 9183857"/>
              <a:gd name="connsiteY3" fmla="*/ 2268482 h 2268482"/>
              <a:gd name="connsiteX4" fmla="*/ 32657 w 9183857"/>
              <a:gd name="connsiteY4" fmla="*/ 2268482 h 2268482"/>
              <a:gd name="connsiteX5" fmla="*/ 0 w 9183857"/>
              <a:gd name="connsiteY5" fmla="*/ 0 h 2268482"/>
              <a:gd name="connsiteX0" fmla="*/ 0 w 9183857"/>
              <a:gd name="connsiteY0" fmla="*/ 0 h 2268482"/>
              <a:gd name="connsiteX1" fmla="*/ 5167029 w 9183857"/>
              <a:gd name="connsiteY1" fmla="*/ 722711 h 2268482"/>
              <a:gd name="connsiteX2" fmla="*/ 9183857 w 9183857"/>
              <a:gd name="connsiteY2" fmla="*/ 653143 h 2268482"/>
              <a:gd name="connsiteX3" fmla="*/ 9183857 w 9183857"/>
              <a:gd name="connsiteY3" fmla="*/ 2268482 h 2268482"/>
              <a:gd name="connsiteX4" fmla="*/ 32657 w 9183857"/>
              <a:gd name="connsiteY4" fmla="*/ 2268482 h 2268482"/>
              <a:gd name="connsiteX5" fmla="*/ 0 w 9183857"/>
              <a:gd name="connsiteY5" fmla="*/ 0 h 2268482"/>
              <a:gd name="connsiteX0" fmla="*/ 0 w 9183857"/>
              <a:gd name="connsiteY0" fmla="*/ 0 h 2268482"/>
              <a:gd name="connsiteX1" fmla="*/ 5156143 w 9183857"/>
              <a:gd name="connsiteY1" fmla="*/ 679168 h 2268482"/>
              <a:gd name="connsiteX2" fmla="*/ 9183857 w 9183857"/>
              <a:gd name="connsiteY2" fmla="*/ 653143 h 2268482"/>
              <a:gd name="connsiteX3" fmla="*/ 9183857 w 9183857"/>
              <a:gd name="connsiteY3" fmla="*/ 2268482 h 2268482"/>
              <a:gd name="connsiteX4" fmla="*/ 32657 w 9183857"/>
              <a:gd name="connsiteY4" fmla="*/ 2268482 h 2268482"/>
              <a:gd name="connsiteX5" fmla="*/ 0 w 9183857"/>
              <a:gd name="connsiteY5" fmla="*/ 0 h 2268482"/>
              <a:gd name="connsiteX0" fmla="*/ 0 w 9183857"/>
              <a:gd name="connsiteY0" fmla="*/ 0 h 2268482"/>
              <a:gd name="connsiteX1" fmla="*/ 5156143 w 9183857"/>
              <a:gd name="connsiteY1" fmla="*/ 679168 h 2268482"/>
              <a:gd name="connsiteX2" fmla="*/ 9183857 w 9183857"/>
              <a:gd name="connsiteY2" fmla="*/ 653143 h 2268482"/>
              <a:gd name="connsiteX3" fmla="*/ 9183857 w 9183857"/>
              <a:gd name="connsiteY3" fmla="*/ 2268482 h 2268482"/>
              <a:gd name="connsiteX4" fmla="*/ 32657 w 9183857"/>
              <a:gd name="connsiteY4" fmla="*/ 2268482 h 2268482"/>
              <a:gd name="connsiteX5" fmla="*/ 0 w 9183857"/>
              <a:gd name="connsiteY5" fmla="*/ 0 h 2268482"/>
              <a:gd name="connsiteX0" fmla="*/ 0 w 9183857"/>
              <a:gd name="connsiteY0" fmla="*/ 0 h 2268482"/>
              <a:gd name="connsiteX1" fmla="*/ 5156143 w 9183857"/>
              <a:gd name="connsiteY1" fmla="*/ 679168 h 2268482"/>
              <a:gd name="connsiteX2" fmla="*/ 9183857 w 9183857"/>
              <a:gd name="connsiteY2" fmla="*/ 533400 h 2268482"/>
              <a:gd name="connsiteX3" fmla="*/ 9183857 w 9183857"/>
              <a:gd name="connsiteY3" fmla="*/ 2268482 h 2268482"/>
              <a:gd name="connsiteX4" fmla="*/ 32657 w 9183857"/>
              <a:gd name="connsiteY4" fmla="*/ 2268482 h 2268482"/>
              <a:gd name="connsiteX5" fmla="*/ 0 w 9183857"/>
              <a:gd name="connsiteY5" fmla="*/ 0 h 2268482"/>
              <a:gd name="connsiteX0" fmla="*/ 0 w 9183857"/>
              <a:gd name="connsiteY0" fmla="*/ 0 h 2420882"/>
              <a:gd name="connsiteX1" fmla="*/ 5156143 w 9183857"/>
              <a:gd name="connsiteY1" fmla="*/ 831568 h 2420882"/>
              <a:gd name="connsiteX2" fmla="*/ 9183857 w 9183857"/>
              <a:gd name="connsiteY2" fmla="*/ 685800 h 2420882"/>
              <a:gd name="connsiteX3" fmla="*/ 9183857 w 9183857"/>
              <a:gd name="connsiteY3" fmla="*/ 2420882 h 2420882"/>
              <a:gd name="connsiteX4" fmla="*/ 32657 w 9183857"/>
              <a:gd name="connsiteY4" fmla="*/ 2420882 h 2420882"/>
              <a:gd name="connsiteX5" fmla="*/ 0 w 9183857"/>
              <a:gd name="connsiteY5" fmla="*/ 0 h 2420882"/>
              <a:gd name="connsiteX0" fmla="*/ 0 w 9183857"/>
              <a:gd name="connsiteY0" fmla="*/ 0 h 2420882"/>
              <a:gd name="connsiteX1" fmla="*/ 5156143 w 9183857"/>
              <a:gd name="connsiteY1" fmla="*/ 831568 h 2420882"/>
              <a:gd name="connsiteX2" fmla="*/ 9183857 w 9183857"/>
              <a:gd name="connsiteY2" fmla="*/ 685800 h 2420882"/>
              <a:gd name="connsiteX3" fmla="*/ 9118543 w 9183857"/>
              <a:gd name="connsiteY3" fmla="*/ 1386740 h 2420882"/>
              <a:gd name="connsiteX4" fmla="*/ 32657 w 9183857"/>
              <a:gd name="connsiteY4" fmla="*/ 2420882 h 2420882"/>
              <a:gd name="connsiteX5" fmla="*/ 0 w 9183857"/>
              <a:gd name="connsiteY5" fmla="*/ 0 h 2420882"/>
              <a:gd name="connsiteX0" fmla="*/ 0 w 9183857"/>
              <a:gd name="connsiteY0" fmla="*/ 0 h 2420882"/>
              <a:gd name="connsiteX1" fmla="*/ 5156143 w 9183857"/>
              <a:gd name="connsiteY1" fmla="*/ 831568 h 2420882"/>
              <a:gd name="connsiteX2" fmla="*/ 9183857 w 9183857"/>
              <a:gd name="connsiteY2" fmla="*/ 685800 h 2420882"/>
              <a:gd name="connsiteX3" fmla="*/ 9129428 w 9183857"/>
              <a:gd name="connsiteY3" fmla="*/ 1049283 h 2420882"/>
              <a:gd name="connsiteX4" fmla="*/ 32657 w 9183857"/>
              <a:gd name="connsiteY4" fmla="*/ 2420882 h 2420882"/>
              <a:gd name="connsiteX5" fmla="*/ 0 w 9183857"/>
              <a:gd name="connsiteY5" fmla="*/ 0 h 2420882"/>
              <a:gd name="connsiteX0" fmla="*/ 0 w 9216514"/>
              <a:gd name="connsiteY0" fmla="*/ 0 h 2420882"/>
              <a:gd name="connsiteX1" fmla="*/ 5156143 w 9216514"/>
              <a:gd name="connsiteY1" fmla="*/ 831568 h 2420882"/>
              <a:gd name="connsiteX2" fmla="*/ 9183857 w 9216514"/>
              <a:gd name="connsiteY2" fmla="*/ 685800 h 2420882"/>
              <a:gd name="connsiteX3" fmla="*/ 9216514 w 9216514"/>
              <a:gd name="connsiteY3" fmla="*/ 1081940 h 2420882"/>
              <a:gd name="connsiteX4" fmla="*/ 32657 w 9216514"/>
              <a:gd name="connsiteY4" fmla="*/ 2420882 h 2420882"/>
              <a:gd name="connsiteX5" fmla="*/ 0 w 9216514"/>
              <a:gd name="connsiteY5" fmla="*/ 0 h 2420882"/>
              <a:gd name="connsiteX0" fmla="*/ 0 w 9183857"/>
              <a:gd name="connsiteY0" fmla="*/ 0 h 2420882"/>
              <a:gd name="connsiteX1" fmla="*/ 5156143 w 9183857"/>
              <a:gd name="connsiteY1" fmla="*/ 831568 h 2420882"/>
              <a:gd name="connsiteX2" fmla="*/ 9183857 w 9183857"/>
              <a:gd name="connsiteY2" fmla="*/ 685800 h 2420882"/>
              <a:gd name="connsiteX3" fmla="*/ 9183857 w 9183857"/>
              <a:gd name="connsiteY3" fmla="*/ 1071054 h 2420882"/>
              <a:gd name="connsiteX4" fmla="*/ 32657 w 9183857"/>
              <a:gd name="connsiteY4" fmla="*/ 2420882 h 2420882"/>
              <a:gd name="connsiteX5" fmla="*/ 0 w 9183857"/>
              <a:gd name="connsiteY5" fmla="*/ 0 h 2420882"/>
              <a:gd name="connsiteX0" fmla="*/ 0 w 9183857"/>
              <a:gd name="connsiteY0" fmla="*/ 0 h 1071054"/>
              <a:gd name="connsiteX1" fmla="*/ 5156143 w 9183857"/>
              <a:gd name="connsiteY1" fmla="*/ 831568 h 1071054"/>
              <a:gd name="connsiteX2" fmla="*/ 9183857 w 9183857"/>
              <a:gd name="connsiteY2" fmla="*/ 685800 h 1071054"/>
              <a:gd name="connsiteX3" fmla="*/ 9183857 w 9183857"/>
              <a:gd name="connsiteY3" fmla="*/ 1071054 h 1071054"/>
              <a:gd name="connsiteX4" fmla="*/ 0 w 9183857"/>
              <a:gd name="connsiteY4" fmla="*/ 973082 h 1071054"/>
              <a:gd name="connsiteX5" fmla="*/ 0 w 9183857"/>
              <a:gd name="connsiteY5" fmla="*/ 0 h 1071054"/>
              <a:gd name="connsiteX0" fmla="*/ 10886 w 9194743"/>
              <a:gd name="connsiteY0" fmla="*/ 0 h 1071054"/>
              <a:gd name="connsiteX1" fmla="*/ 5167029 w 9194743"/>
              <a:gd name="connsiteY1" fmla="*/ 831568 h 1071054"/>
              <a:gd name="connsiteX2" fmla="*/ 9194743 w 9194743"/>
              <a:gd name="connsiteY2" fmla="*/ 685800 h 1071054"/>
              <a:gd name="connsiteX3" fmla="*/ 9194743 w 9194743"/>
              <a:gd name="connsiteY3" fmla="*/ 1071054 h 1071054"/>
              <a:gd name="connsiteX4" fmla="*/ 0 w 9194743"/>
              <a:gd name="connsiteY4" fmla="*/ 711825 h 1071054"/>
              <a:gd name="connsiteX5" fmla="*/ 10886 w 9194743"/>
              <a:gd name="connsiteY5" fmla="*/ 0 h 1071054"/>
              <a:gd name="connsiteX0" fmla="*/ 10886 w 9194743"/>
              <a:gd name="connsiteY0" fmla="*/ 0 h 1071054"/>
              <a:gd name="connsiteX1" fmla="*/ 5167029 w 9194743"/>
              <a:gd name="connsiteY1" fmla="*/ 831568 h 1071054"/>
              <a:gd name="connsiteX2" fmla="*/ 9194743 w 9194743"/>
              <a:gd name="connsiteY2" fmla="*/ 685800 h 1071054"/>
              <a:gd name="connsiteX3" fmla="*/ 9194743 w 9194743"/>
              <a:gd name="connsiteY3" fmla="*/ 1071054 h 1071054"/>
              <a:gd name="connsiteX4" fmla="*/ 0 w 9194743"/>
              <a:gd name="connsiteY4" fmla="*/ 1071054 h 1071054"/>
              <a:gd name="connsiteX5" fmla="*/ 10886 w 9194743"/>
              <a:gd name="connsiteY5" fmla="*/ 0 h 107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4743" h="1071054">
                <a:moveTo>
                  <a:pt x="10886" y="0"/>
                </a:moveTo>
                <a:cubicBezTo>
                  <a:pt x="1684857" y="462643"/>
                  <a:pt x="3625500" y="831568"/>
                  <a:pt x="5167029" y="831568"/>
                </a:cubicBezTo>
                <a:cubicBezTo>
                  <a:pt x="6839186" y="755368"/>
                  <a:pt x="8396457" y="669471"/>
                  <a:pt x="9194743" y="685800"/>
                </a:cubicBezTo>
                <a:lnTo>
                  <a:pt x="9194743" y="1071054"/>
                </a:lnTo>
                <a:lnTo>
                  <a:pt x="0" y="1071054"/>
                </a:lnTo>
                <a:lnTo>
                  <a:pt x="10886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 userDrawn="1"/>
        </p:nvSpPr>
        <p:spPr>
          <a:xfrm>
            <a:off x="152400" y="76200"/>
            <a:ext cx="3124200" cy="4800600"/>
          </a:xfrm>
          <a:prstGeom prst="roundRect">
            <a:avLst>
              <a:gd name="adj" fmla="val 7956"/>
            </a:avLst>
          </a:prstGeom>
          <a:gradFill>
            <a:gsLst>
              <a:gs pos="0">
                <a:schemeClr val="dk1">
                  <a:shade val="51000"/>
                  <a:satMod val="130000"/>
                  <a:alpha val="86000"/>
                </a:schemeClr>
              </a:gs>
              <a:gs pos="80000">
                <a:schemeClr val="dk1">
                  <a:shade val="93000"/>
                  <a:satMod val="130000"/>
                  <a:alpha val="89000"/>
                </a:schemeClr>
              </a:gs>
              <a:gs pos="100000">
                <a:schemeClr val="dk1">
                  <a:shade val="94000"/>
                  <a:satMod val="135000"/>
                  <a:alpha val="92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198"/>
            <a:ext cx="2895600" cy="762001"/>
          </a:xfrm>
        </p:spPr>
        <p:txBody>
          <a:bodyPr anchor="b"/>
          <a:lstStyle>
            <a:lvl1pPr algn="l">
              <a:defRPr sz="2000" b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114300"/>
            <a:ext cx="5105400" cy="4724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838200"/>
            <a:ext cx="2895600" cy="487679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1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 flipH="1">
            <a:off x="-65314" y="5775711"/>
            <a:ext cx="9296400" cy="943288"/>
          </a:xfrm>
          <a:custGeom>
            <a:avLst/>
            <a:gdLst>
              <a:gd name="connsiteX0" fmla="*/ 0 w 9448800"/>
              <a:gd name="connsiteY0" fmla="*/ 0 h 134666"/>
              <a:gd name="connsiteX1" fmla="*/ 9448800 w 9448800"/>
              <a:gd name="connsiteY1" fmla="*/ 0 h 134666"/>
              <a:gd name="connsiteX2" fmla="*/ 9448800 w 9448800"/>
              <a:gd name="connsiteY2" fmla="*/ 134666 h 134666"/>
              <a:gd name="connsiteX3" fmla="*/ 0 w 9448800"/>
              <a:gd name="connsiteY3" fmla="*/ 134666 h 134666"/>
              <a:gd name="connsiteX4" fmla="*/ 0 w 9448800"/>
              <a:gd name="connsiteY4" fmla="*/ 0 h 134666"/>
              <a:gd name="connsiteX0" fmla="*/ 0 w 9448800"/>
              <a:gd name="connsiteY0" fmla="*/ 10885 h 145551"/>
              <a:gd name="connsiteX1" fmla="*/ 3167742 w 9448800"/>
              <a:gd name="connsiteY1" fmla="*/ 0 h 145551"/>
              <a:gd name="connsiteX2" fmla="*/ 9448800 w 9448800"/>
              <a:gd name="connsiteY2" fmla="*/ 10885 h 145551"/>
              <a:gd name="connsiteX3" fmla="*/ 9448800 w 9448800"/>
              <a:gd name="connsiteY3" fmla="*/ 145551 h 145551"/>
              <a:gd name="connsiteX4" fmla="*/ 0 w 9448800"/>
              <a:gd name="connsiteY4" fmla="*/ 145551 h 145551"/>
              <a:gd name="connsiteX5" fmla="*/ 0 w 9448800"/>
              <a:gd name="connsiteY5" fmla="*/ 10885 h 145551"/>
              <a:gd name="connsiteX0" fmla="*/ 0 w 9448800"/>
              <a:gd name="connsiteY0" fmla="*/ 185057 h 319723"/>
              <a:gd name="connsiteX1" fmla="*/ 3167742 w 9448800"/>
              <a:gd name="connsiteY1" fmla="*/ 0 h 319723"/>
              <a:gd name="connsiteX2" fmla="*/ 9448800 w 9448800"/>
              <a:gd name="connsiteY2" fmla="*/ 185057 h 319723"/>
              <a:gd name="connsiteX3" fmla="*/ 9448800 w 9448800"/>
              <a:gd name="connsiteY3" fmla="*/ 319723 h 319723"/>
              <a:gd name="connsiteX4" fmla="*/ 0 w 9448800"/>
              <a:gd name="connsiteY4" fmla="*/ 319723 h 319723"/>
              <a:gd name="connsiteX5" fmla="*/ 0 w 9448800"/>
              <a:gd name="connsiteY5" fmla="*/ 185057 h 319723"/>
              <a:gd name="connsiteX0" fmla="*/ 0 w 9448800"/>
              <a:gd name="connsiteY0" fmla="*/ 185057 h 319723"/>
              <a:gd name="connsiteX1" fmla="*/ 3167742 w 9448800"/>
              <a:gd name="connsiteY1" fmla="*/ 0 h 319723"/>
              <a:gd name="connsiteX2" fmla="*/ 9448800 w 9448800"/>
              <a:gd name="connsiteY2" fmla="*/ 185057 h 319723"/>
              <a:gd name="connsiteX3" fmla="*/ 9448800 w 9448800"/>
              <a:gd name="connsiteY3" fmla="*/ 319723 h 319723"/>
              <a:gd name="connsiteX4" fmla="*/ 0 w 9448800"/>
              <a:gd name="connsiteY4" fmla="*/ 319723 h 319723"/>
              <a:gd name="connsiteX5" fmla="*/ 0 w 9448800"/>
              <a:gd name="connsiteY5" fmla="*/ 185057 h 319723"/>
              <a:gd name="connsiteX0" fmla="*/ 0 w 9448800"/>
              <a:gd name="connsiteY0" fmla="*/ 187156 h 321822"/>
              <a:gd name="connsiteX1" fmla="*/ 3167742 w 9448800"/>
              <a:gd name="connsiteY1" fmla="*/ 2099 h 321822"/>
              <a:gd name="connsiteX2" fmla="*/ 9448800 w 9448800"/>
              <a:gd name="connsiteY2" fmla="*/ 187156 h 321822"/>
              <a:gd name="connsiteX3" fmla="*/ 9448800 w 9448800"/>
              <a:gd name="connsiteY3" fmla="*/ 321822 h 321822"/>
              <a:gd name="connsiteX4" fmla="*/ 0 w 9448800"/>
              <a:gd name="connsiteY4" fmla="*/ 321822 h 321822"/>
              <a:gd name="connsiteX5" fmla="*/ 0 w 9448800"/>
              <a:gd name="connsiteY5" fmla="*/ 187156 h 321822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0 w 9448800"/>
              <a:gd name="connsiteY4" fmla="*/ 289661 h 289661"/>
              <a:gd name="connsiteX5" fmla="*/ 0 w 9448800"/>
              <a:gd name="connsiteY5" fmla="*/ 154995 h 289661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3809999 w 9448800"/>
              <a:gd name="connsiteY4" fmla="*/ 283029 h 289661"/>
              <a:gd name="connsiteX5" fmla="*/ 0 w 9448800"/>
              <a:gd name="connsiteY5" fmla="*/ 289661 h 289661"/>
              <a:gd name="connsiteX6" fmla="*/ 0 w 9448800"/>
              <a:gd name="connsiteY6" fmla="*/ 154995 h 289661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3809999 w 9448800"/>
              <a:gd name="connsiteY4" fmla="*/ 163286 h 289661"/>
              <a:gd name="connsiteX5" fmla="*/ 0 w 9448800"/>
              <a:gd name="connsiteY5" fmla="*/ 289661 h 289661"/>
              <a:gd name="connsiteX6" fmla="*/ 0 w 9448800"/>
              <a:gd name="connsiteY6" fmla="*/ 154995 h 289661"/>
              <a:gd name="connsiteX0" fmla="*/ 0 w 9448800"/>
              <a:gd name="connsiteY0" fmla="*/ 154995 h 289672"/>
              <a:gd name="connsiteX1" fmla="*/ 3178627 w 9448800"/>
              <a:gd name="connsiteY1" fmla="*/ 2595 h 289672"/>
              <a:gd name="connsiteX2" fmla="*/ 9448800 w 9448800"/>
              <a:gd name="connsiteY2" fmla="*/ 154995 h 289672"/>
              <a:gd name="connsiteX3" fmla="*/ 9448800 w 9448800"/>
              <a:gd name="connsiteY3" fmla="*/ 289661 h 289672"/>
              <a:gd name="connsiteX4" fmla="*/ 3809999 w 9448800"/>
              <a:gd name="connsiteY4" fmla="*/ 163286 h 289672"/>
              <a:gd name="connsiteX5" fmla="*/ 0 w 9448800"/>
              <a:gd name="connsiteY5" fmla="*/ 289661 h 289672"/>
              <a:gd name="connsiteX6" fmla="*/ 0 w 9448800"/>
              <a:gd name="connsiteY6" fmla="*/ 154995 h 289672"/>
              <a:gd name="connsiteX0" fmla="*/ 0 w 9448800"/>
              <a:gd name="connsiteY0" fmla="*/ 154995 h 289669"/>
              <a:gd name="connsiteX1" fmla="*/ 3178627 w 9448800"/>
              <a:gd name="connsiteY1" fmla="*/ 2595 h 289669"/>
              <a:gd name="connsiteX2" fmla="*/ 9448800 w 9448800"/>
              <a:gd name="connsiteY2" fmla="*/ 154995 h 289669"/>
              <a:gd name="connsiteX3" fmla="*/ 9448800 w 9448800"/>
              <a:gd name="connsiteY3" fmla="*/ 289661 h 289669"/>
              <a:gd name="connsiteX4" fmla="*/ 3809999 w 9448800"/>
              <a:gd name="connsiteY4" fmla="*/ 130629 h 289669"/>
              <a:gd name="connsiteX5" fmla="*/ 0 w 9448800"/>
              <a:gd name="connsiteY5" fmla="*/ 289661 h 289669"/>
              <a:gd name="connsiteX6" fmla="*/ 0 w 9448800"/>
              <a:gd name="connsiteY6" fmla="*/ 154995 h 289669"/>
              <a:gd name="connsiteX0" fmla="*/ 0 w 9448800"/>
              <a:gd name="connsiteY0" fmla="*/ 154995 h 289669"/>
              <a:gd name="connsiteX1" fmla="*/ 3178627 w 9448800"/>
              <a:gd name="connsiteY1" fmla="*/ 2595 h 289669"/>
              <a:gd name="connsiteX2" fmla="*/ 9448800 w 9448800"/>
              <a:gd name="connsiteY2" fmla="*/ 154995 h 289669"/>
              <a:gd name="connsiteX3" fmla="*/ 9448800 w 9448800"/>
              <a:gd name="connsiteY3" fmla="*/ 289661 h 289669"/>
              <a:gd name="connsiteX4" fmla="*/ 3809999 w 9448800"/>
              <a:gd name="connsiteY4" fmla="*/ 130629 h 289669"/>
              <a:gd name="connsiteX5" fmla="*/ 0 w 9448800"/>
              <a:gd name="connsiteY5" fmla="*/ 289661 h 289669"/>
              <a:gd name="connsiteX6" fmla="*/ 0 w 9448800"/>
              <a:gd name="connsiteY6" fmla="*/ 154995 h 289669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3809999 w 9448800"/>
              <a:gd name="connsiteY4" fmla="*/ 130629 h 289661"/>
              <a:gd name="connsiteX5" fmla="*/ 0 w 9448800"/>
              <a:gd name="connsiteY5" fmla="*/ 289661 h 289661"/>
              <a:gd name="connsiteX6" fmla="*/ 0 w 9448800"/>
              <a:gd name="connsiteY6" fmla="*/ 154995 h 289661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3831771 w 9448800"/>
              <a:gd name="connsiteY4" fmla="*/ 185058 h 289661"/>
              <a:gd name="connsiteX5" fmla="*/ 0 w 9448800"/>
              <a:gd name="connsiteY5" fmla="*/ 289661 h 289661"/>
              <a:gd name="connsiteX6" fmla="*/ 0 w 9448800"/>
              <a:gd name="connsiteY6" fmla="*/ 154995 h 289661"/>
              <a:gd name="connsiteX0" fmla="*/ 0 w 9448800"/>
              <a:gd name="connsiteY0" fmla="*/ 76200 h 210866"/>
              <a:gd name="connsiteX1" fmla="*/ 3189513 w 9448800"/>
              <a:gd name="connsiteY1" fmla="*/ 0 h 210866"/>
              <a:gd name="connsiteX2" fmla="*/ 9448800 w 9448800"/>
              <a:gd name="connsiteY2" fmla="*/ 76200 h 210866"/>
              <a:gd name="connsiteX3" fmla="*/ 9448800 w 9448800"/>
              <a:gd name="connsiteY3" fmla="*/ 210866 h 210866"/>
              <a:gd name="connsiteX4" fmla="*/ 3831771 w 9448800"/>
              <a:gd name="connsiteY4" fmla="*/ 106263 h 210866"/>
              <a:gd name="connsiteX5" fmla="*/ 0 w 9448800"/>
              <a:gd name="connsiteY5" fmla="*/ 210866 h 210866"/>
              <a:gd name="connsiteX6" fmla="*/ 0 w 9448800"/>
              <a:gd name="connsiteY6" fmla="*/ 76200 h 210866"/>
              <a:gd name="connsiteX0" fmla="*/ 0 w 9448800"/>
              <a:gd name="connsiteY0" fmla="*/ 119743 h 254409"/>
              <a:gd name="connsiteX1" fmla="*/ 3189513 w 9448800"/>
              <a:gd name="connsiteY1" fmla="*/ 0 h 254409"/>
              <a:gd name="connsiteX2" fmla="*/ 9448800 w 9448800"/>
              <a:gd name="connsiteY2" fmla="*/ 119743 h 254409"/>
              <a:gd name="connsiteX3" fmla="*/ 9448800 w 9448800"/>
              <a:gd name="connsiteY3" fmla="*/ 254409 h 254409"/>
              <a:gd name="connsiteX4" fmla="*/ 3831771 w 9448800"/>
              <a:gd name="connsiteY4" fmla="*/ 149806 h 254409"/>
              <a:gd name="connsiteX5" fmla="*/ 0 w 9448800"/>
              <a:gd name="connsiteY5" fmla="*/ 254409 h 254409"/>
              <a:gd name="connsiteX6" fmla="*/ 0 w 9448800"/>
              <a:gd name="connsiteY6" fmla="*/ 119743 h 254409"/>
              <a:gd name="connsiteX0" fmla="*/ 0 w 9448800"/>
              <a:gd name="connsiteY0" fmla="*/ 696686 h 831352"/>
              <a:gd name="connsiteX1" fmla="*/ 3189513 w 9448800"/>
              <a:gd name="connsiteY1" fmla="*/ 576943 h 831352"/>
              <a:gd name="connsiteX2" fmla="*/ 9382493 w 9448800"/>
              <a:gd name="connsiteY2" fmla="*/ 0 h 831352"/>
              <a:gd name="connsiteX3" fmla="*/ 9448800 w 9448800"/>
              <a:gd name="connsiteY3" fmla="*/ 831352 h 831352"/>
              <a:gd name="connsiteX4" fmla="*/ 3831771 w 9448800"/>
              <a:gd name="connsiteY4" fmla="*/ 726749 h 831352"/>
              <a:gd name="connsiteX5" fmla="*/ 0 w 9448800"/>
              <a:gd name="connsiteY5" fmla="*/ 831352 h 831352"/>
              <a:gd name="connsiteX6" fmla="*/ 0 w 9448800"/>
              <a:gd name="connsiteY6" fmla="*/ 696686 h 831352"/>
              <a:gd name="connsiteX0" fmla="*/ 0 w 9448800"/>
              <a:gd name="connsiteY0" fmla="*/ 696686 h 831352"/>
              <a:gd name="connsiteX1" fmla="*/ 3189513 w 9448800"/>
              <a:gd name="connsiteY1" fmla="*/ 576943 h 831352"/>
              <a:gd name="connsiteX2" fmla="*/ 9382493 w 9448800"/>
              <a:gd name="connsiteY2" fmla="*/ 0 h 831352"/>
              <a:gd name="connsiteX3" fmla="*/ 9448800 w 9448800"/>
              <a:gd name="connsiteY3" fmla="*/ 831352 h 831352"/>
              <a:gd name="connsiteX4" fmla="*/ 3831771 w 9448800"/>
              <a:gd name="connsiteY4" fmla="*/ 726749 h 831352"/>
              <a:gd name="connsiteX5" fmla="*/ 0 w 9448800"/>
              <a:gd name="connsiteY5" fmla="*/ 831352 h 831352"/>
              <a:gd name="connsiteX6" fmla="*/ 0 w 9448800"/>
              <a:gd name="connsiteY6" fmla="*/ 696686 h 831352"/>
              <a:gd name="connsiteX0" fmla="*/ 0 w 9382493"/>
              <a:gd name="connsiteY0" fmla="*/ 696686 h 831352"/>
              <a:gd name="connsiteX1" fmla="*/ 3189513 w 9382493"/>
              <a:gd name="connsiteY1" fmla="*/ 576943 h 831352"/>
              <a:gd name="connsiteX2" fmla="*/ 9382493 w 9382493"/>
              <a:gd name="connsiteY2" fmla="*/ 0 h 831352"/>
              <a:gd name="connsiteX3" fmla="*/ 9382492 w 9382493"/>
              <a:gd name="connsiteY3" fmla="*/ 189095 h 831352"/>
              <a:gd name="connsiteX4" fmla="*/ 3831771 w 9382493"/>
              <a:gd name="connsiteY4" fmla="*/ 726749 h 831352"/>
              <a:gd name="connsiteX5" fmla="*/ 0 w 9382493"/>
              <a:gd name="connsiteY5" fmla="*/ 831352 h 831352"/>
              <a:gd name="connsiteX6" fmla="*/ 0 w 9382493"/>
              <a:gd name="connsiteY6" fmla="*/ 696686 h 831352"/>
              <a:gd name="connsiteX0" fmla="*/ 0 w 9382493"/>
              <a:gd name="connsiteY0" fmla="*/ 696686 h 831352"/>
              <a:gd name="connsiteX1" fmla="*/ 3189513 w 9382493"/>
              <a:gd name="connsiteY1" fmla="*/ 576943 h 831352"/>
              <a:gd name="connsiteX2" fmla="*/ 9382493 w 9382493"/>
              <a:gd name="connsiteY2" fmla="*/ 0 h 831352"/>
              <a:gd name="connsiteX3" fmla="*/ 9382492 w 9382493"/>
              <a:gd name="connsiteY3" fmla="*/ 189095 h 831352"/>
              <a:gd name="connsiteX4" fmla="*/ 3831771 w 9382493"/>
              <a:gd name="connsiteY4" fmla="*/ 726749 h 831352"/>
              <a:gd name="connsiteX5" fmla="*/ 0 w 9382493"/>
              <a:gd name="connsiteY5" fmla="*/ 831352 h 831352"/>
              <a:gd name="connsiteX6" fmla="*/ 0 w 9382493"/>
              <a:gd name="connsiteY6" fmla="*/ 696686 h 831352"/>
              <a:gd name="connsiteX0" fmla="*/ 0 w 9382493"/>
              <a:gd name="connsiteY0" fmla="*/ 696686 h 831352"/>
              <a:gd name="connsiteX1" fmla="*/ 3189513 w 9382493"/>
              <a:gd name="connsiteY1" fmla="*/ 576943 h 831352"/>
              <a:gd name="connsiteX2" fmla="*/ 9382493 w 9382493"/>
              <a:gd name="connsiteY2" fmla="*/ 0 h 831352"/>
              <a:gd name="connsiteX3" fmla="*/ 9382492 w 9382493"/>
              <a:gd name="connsiteY3" fmla="*/ 189095 h 831352"/>
              <a:gd name="connsiteX4" fmla="*/ 3831771 w 9382493"/>
              <a:gd name="connsiteY4" fmla="*/ 726749 h 831352"/>
              <a:gd name="connsiteX5" fmla="*/ 0 w 9382493"/>
              <a:gd name="connsiteY5" fmla="*/ 831352 h 831352"/>
              <a:gd name="connsiteX6" fmla="*/ 0 w 9382493"/>
              <a:gd name="connsiteY6" fmla="*/ 696686 h 831352"/>
              <a:gd name="connsiteX0" fmla="*/ 0 w 9415647"/>
              <a:gd name="connsiteY0" fmla="*/ 772886 h 907552"/>
              <a:gd name="connsiteX1" fmla="*/ 3189513 w 9415647"/>
              <a:gd name="connsiteY1" fmla="*/ 653143 h 907552"/>
              <a:gd name="connsiteX2" fmla="*/ 9415647 w 9415647"/>
              <a:gd name="connsiteY2" fmla="*/ 0 h 907552"/>
              <a:gd name="connsiteX3" fmla="*/ 9382492 w 9415647"/>
              <a:gd name="connsiteY3" fmla="*/ 265295 h 907552"/>
              <a:gd name="connsiteX4" fmla="*/ 3831771 w 9415647"/>
              <a:gd name="connsiteY4" fmla="*/ 802949 h 907552"/>
              <a:gd name="connsiteX5" fmla="*/ 0 w 9415647"/>
              <a:gd name="connsiteY5" fmla="*/ 907552 h 907552"/>
              <a:gd name="connsiteX6" fmla="*/ 0 w 9415647"/>
              <a:gd name="connsiteY6" fmla="*/ 772886 h 907552"/>
              <a:gd name="connsiteX0" fmla="*/ 0 w 9426698"/>
              <a:gd name="connsiteY0" fmla="*/ 772886 h 907552"/>
              <a:gd name="connsiteX1" fmla="*/ 3189513 w 9426698"/>
              <a:gd name="connsiteY1" fmla="*/ 653143 h 907552"/>
              <a:gd name="connsiteX2" fmla="*/ 9415647 w 9426698"/>
              <a:gd name="connsiteY2" fmla="*/ 0 h 907552"/>
              <a:gd name="connsiteX3" fmla="*/ 9426698 w 9426698"/>
              <a:gd name="connsiteY3" fmla="*/ 178210 h 907552"/>
              <a:gd name="connsiteX4" fmla="*/ 3831771 w 9426698"/>
              <a:gd name="connsiteY4" fmla="*/ 802949 h 907552"/>
              <a:gd name="connsiteX5" fmla="*/ 0 w 9426698"/>
              <a:gd name="connsiteY5" fmla="*/ 907552 h 907552"/>
              <a:gd name="connsiteX6" fmla="*/ 0 w 9426698"/>
              <a:gd name="connsiteY6" fmla="*/ 772886 h 907552"/>
              <a:gd name="connsiteX0" fmla="*/ 0 w 9426698"/>
              <a:gd name="connsiteY0" fmla="*/ 772886 h 907552"/>
              <a:gd name="connsiteX1" fmla="*/ 3189513 w 9426698"/>
              <a:gd name="connsiteY1" fmla="*/ 653143 h 907552"/>
              <a:gd name="connsiteX2" fmla="*/ 9415647 w 9426698"/>
              <a:gd name="connsiteY2" fmla="*/ 0 h 907552"/>
              <a:gd name="connsiteX3" fmla="*/ 9426698 w 9426698"/>
              <a:gd name="connsiteY3" fmla="*/ 178210 h 907552"/>
              <a:gd name="connsiteX4" fmla="*/ 3831771 w 9426698"/>
              <a:gd name="connsiteY4" fmla="*/ 802949 h 907552"/>
              <a:gd name="connsiteX5" fmla="*/ 0 w 9426698"/>
              <a:gd name="connsiteY5" fmla="*/ 907552 h 907552"/>
              <a:gd name="connsiteX6" fmla="*/ 0 w 9426698"/>
              <a:gd name="connsiteY6" fmla="*/ 772886 h 907552"/>
              <a:gd name="connsiteX0" fmla="*/ 0 w 9426698"/>
              <a:gd name="connsiteY0" fmla="*/ 772886 h 957531"/>
              <a:gd name="connsiteX1" fmla="*/ 3189513 w 9426698"/>
              <a:gd name="connsiteY1" fmla="*/ 653143 h 957531"/>
              <a:gd name="connsiteX2" fmla="*/ 9415647 w 9426698"/>
              <a:gd name="connsiteY2" fmla="*/ 0 h 957531"/>
              <a:gd name="connsiteX3" fmla="*/ 9426698 w 9426698"/>
              <a:gd name="connsiteY3" fmla="*/ 178210 h 957531"/>
              <a:gd name="connsiteX4" fmla="*/ 3842823 w 9426698"/>
              <a:gd name="connsiteY4" fmla="*/ 922692 h 957531"/>
              <a:gd name="connsiteX5" fmla="*/ 0 w 9426698"/>
              <a:gd name="connsiteY5" fmla="*/ 907552 h 957531"/>
              <a:gd name="connsiteX6" fmla="*/ 0 w 9426698"/>
              <a:gd name="connsiteY6" fmla="*/ 772886 h 957531"/>
              <a:gd name="connsiteX0" fmla="*/ 0 w 9426698"/>
              <a:gd name="connsiteY0" fmla="*/ 772886 h 923543"/>
              <a:gd name="connsiteX1" fmla="*/ 3189513 w 9426698"/>
              <a:gd name="connsiteY1" fmla="*/ 653143 h 923543"/>
              <a:gd name="connsiteX2" fmla="*/ 9415647 w 9426698"/>
              <a:gd name="connsiteY2" fmla="*/ 0 h 923543"/>
              <a:gd name="connsiteX3" fmla="*/ 9426698 w 9426698"/>
              <a:gd name="connsiteY3" fmla="*/ 178210 h 923543"/>
              <a:gd name="connsiteX4" fmla="*/ 3842823 w 9426698"/>
              <a:gd name="connsiteY4" fmla="*/ 922692 h 923543"/>
              <a:gd name="connsiteX5" fmla="*/ 0 w 9426698"/>
              <a:gd name="connsiteY5" fmla="*/ 907552 h 923543"/>
              <a:gd name="connsiteX6" fmla="*/ 0 w 9426698"/>
              <a:gd name="connsiteY6" fmla="*/ 772886 h 923543"/>
              <a:gd name="connsiteX0" fmla="*/ 0 w 9426698"/>
              <a:gd name="connsiteY0" fmla="*/ 772886 h 923543"/>
              <a:gd name="connsiteX1" fmla="*/ 3189513 w 9426698"/>
              <a:gd name="connsiteY1" fmla="*/ 685800 h 923543"/>
              <a:gd name="connsiteX2" fmla="*/ 9415647 w 9426698"/>
              <a:gd name="connsiteY2" fmla="*/ 0 h 923543"/>
              <a:gd name="connsiteX3" fmla="*/ 9426698 w 9426698"/>
              <a:gd name="connsiteY3" fmla="*/ 178210 h 923543"/>
              <a:gd name="connsiteX4" fmla="*/ 3842823 w 9426698"/>
              <a:gd name="connsiteY4" fmla="*/ 922692 h 923543"/>
              <a:gd name="connsiteX5" fmla="*/ 0 w 9426698"/>
              <a:gd name="connsiteY5" fmla="*/ 907552 h 923543"/>
              <a:gd name="connsiteX6" fmla="*/ 0 w 9426698"/>
              <a:gd name="connsiteY6" fmla="*/ 772886 h 923543"/>
              <a:gd name="connsiteX0" fmla="*/ 0 w 9426698"/>
              <a:gd name="connsiteY0" fmla="*/ 772886 h 923543"/>
              <a:gd name="connsiteX1" fmla="*/ 3277924 w 9426698"/>
              <a:gd name="connsiteY1" fmla="*/ 707572 h 923543"/>
              <a:gd name="connsiteX2" fmla="*/ 9415647 w 9426698"/>
              <a:gd name="connsiteY2" fmla="*/ 0 h 923543"/>
              <a:gd name="connsiteX3" fmla="*/ 9426698 w 9426698"/>
              <a:gd name="connsiteY3" fmla="*/ 178210 h 923543"/>
              <a:gd name="connsiteX4" fmla="*/ 3842823 w 9426698"/>
              <a:gd name="connsiteY4" fmla="*/ 922692 h 923543"/>
              <a:gd name="connsiteX5" fmla="*/ 0 w 9426698"/>
              <a:gd name="connsiteY5" fmla="*/ 907552 h 923543"/>
              <a:gd name="connsiteX6" fmla="*/ 0 w 9426698"/>
              <a:gd name="connsiteY6" fmla="*/ 772886 h 923543"/>
              <a:gd name="connsiteX0" fmla="*/ 0 w 9426698"/>
              <a:gd name="connsiteY0" fmla="*/ 772886 h 923543"/>
              <a:gd name="connsiteX1" fmla="*/ 3277924 w 9426698"/>
              <a:gd name="connsiteY1" fmla="*/ 707572 h 923543"/>
              <a:gd name="connsiteX2" fmla="*/ 9415647 w 9426698"/>
              <a:gd name="connsiteY2" fmla="*/ 0 h 923543"/>
              <a:gd name="connsiteX3" fmla="*/ 9426698 w 9426698"/>
              <a:gd name="connsiteY3" fmla="*/ 178210 h 923543"/>
              <a:gd name="connsiteX4" fmla="*/ 3842823 w 9426698"/>
              <a:gd name="connsiteY4" fmla="*/ 922692 h 923543"/>
              <a:gd name="connsiteX5" fmla="*/ 0 w 9426698"/>
              <a:gd name="connsiteY5" fmla="*/ 907552 h 923543"/>
              <a:gd name="connsiteX6" fmla="*/ 0 w 9426698"/>
              <a:gd name="connsiteY6" fmla="*/ 772886 h 923543"/>
              <a:gd name="connsiteX0" fmla="*/ 0 w 9426698"/>
              <a:gd name="connsiteY0" fmla="*/ 772886 h 923543"/>
              <a:gd name="connsiteX1" fmla="*/ 3288975 w 9426698"/>
              <a:gd name="connsiteY1" fmla="*/ 783772 h 923543"/>
              <a:gd name="connsiteX2" fmla="*/ 9415647 w 9426698"/>
              <a:gd name="connsiteY2" fmla="*/ 0 h 923543"/>
              <a:gd name="connsiteX3" fmla="*/ 9426698 w 9426698"/>
              <a:gd name="connsiteY3" fmla="*/ 178210 h 923543"/>
              <a:gd name="connsiteX4" fmla="*/ 3842823 w 9426698"/>
              <a:gd name="connsiteY4" fmla="*/ 922692 h 923543"/>
              <a:gd name="connsiteX5" fmla="*/ 0 w 9426698"/>
              <a:gd name="connsiteY5" fmla="*/ 907552 h 923543"/>
              <a:gd name="connsiteX6" fmla="*/ 0 w 9426698"/>
              <a:gd name="connsiteY6" fmla="*/ 772886 h 923543"/>
              <a:gd name="connsiteX0" fmla="*/ 0 w 9426698"/>
              <a:gd name="connsiteY0" fmla="*/ 783772 h 934429"/>
              <a:gd name="connsiteX1" fmla="*/ 3288975 w 9426698"/>
              <a:gd name="connsiteY1" fmla="*/ 794658 h 934429"/>
              <a:gd name="connsiteX2" fmla="*/ 9415646 w 9426698"/>
              <a:gd name="connsiteY2" fmla="*/ 0 h 934429"/>
              <a:gd name="connsiteX3" fmla="*/ 9426698 w 9426698"/>
              <a:gd name="connsiteY3" fmla="*/ 189096 h 934429"/>
              <a:gd name="connsiteX4" fmla="*/ 3842823 w 9426698"/>
              <a:gd name="connsiteY4" fmla="*/ 933578 h 934429"/>
              <a:gd name="connsiteX5" fmla="*/ 0 w 9426698"/>
              <a:gd name="connsiteY5" fmla="*/ 918438 h 934429"/>
              <a:gd name="connsiteX6" fmla="*/ 0 w 9426698"/>
              <a:gd name="connsiteY6" fmla="*/ 783772 h 934429"/>
              <a:gd name="connsiteX0" fmla="*/ 0 w 9426698"/>
              <a:gd name="connsiteY0" fmla="*/ 783772 h 934429"/>
              <a:gd name="connsiteX1" fmla="*/ 3288975 w 9426698"/>
              <a:gd name="connsiteY1" fmla="*/ 794658 h 934429"/>
              <a:gd name="connsiteX2" fmla="*/ 9415646 w 9426698"/>
              <a:gd name="connsiteY2" fmla="*/ 0 h 934429"/>
              <a:gd name="connsiteX3" fmla="*/ 9426698 w 9426698"/>
              <a:gd name="connsiteY3" fmla="*/ 189096 h 934429"/>
              <a:gd name="connsiteX4" fmla="*/ 3842823 w 9426698"/>
              <a:gd name="connsiteY4" fmla="*/ 933578 h 934429"/>
              <a:gd name="connsiteX5" fmla="*/ 0 w 9426698"/>
              <a:gd name="connsiteY5" fmla="*/ 918438 h 934429"/>
              <a:gd name="connsiteX6" fmla="*/ 0 w 9426698"/>
              <a:gd name="connsiteY6" fmla="*/ 783772 h 934429"/>
              <a:gd name="connsiteX0" fmla="*/ 11051 w 9437749"/>
              <a:gd name="connsiteY0" fmla="*/ 783772 h 994638"/>
              <a:gd name="connsiteX1" fmla="*/ 3300026 w 9437749"/>
              <a:gd name="connsiteY1" fmla="*/ 794658 h 994638"/>
              <a:gd name="connsiteX2" fmla="*/ 9426697 w 9437749"/>
              <a:gd name="connsiteY2" fmla="*/ 0 h 994638"/>
              <a:gd name="connsiteX3" fmla="*/ 9437749 w 9437749"/>
              <a:gd name="connsiteY3" fmla="*/ 189096 h 994638"/>
              <a:gd name="connsiteX4" fmla="*/ 3853874 w 9437749"/>
              <a:gd name="connsiteY4" fmla="*/ 933578 h 994638"/>
              <a:gd name="connsiteX5" fmla="*/ 0 w 9437749"/>
              <a:gd name="connsiteY5" fmla="*/ 994638 h 994638"/>
              <a:gd name="connsiteX6" fmla="*/ 11051 w 9437749"/>
              <a:gd name="connsiteY6" fmla="*/ 783772 h 994638"/>
              <a:gd name="connsiteX0" fmla="*/ 11051 w 9437749"/>
              <a:gd name="connsiteY0" fmla="*/ 783772 h 994638"/>
              <a:gd name="connsiteX1" fmla="*/ 3300026 w 9437749"/>
              <a:gd name="connsiteY1" fmla="*/ 794658 h 994638"/>
              <a:gd name="connsiteX2" fmla="*/ 9426697 w 9437749"/>
              <a:gd name="connsiteY2" fmla="*/ 0 h 994638"/>
              <a:gd name="connsiteX3" fmla="*/ 9437749 w 9437749"/>
              <a:gd name="connsiteY3" fmla="*/ 189096 h 994638"/>
              <a:gd name="connsiteX4" fmla="*/ 3853874 w 9437749"/>
              <a:gd name="connsiteY4" fmla="*/ 933578 h 994638"/>
              <a:gd name="connsiteX5" fmla="*/ 0 w 9437749"/>
              <a:gd name="connsiteY5" fmla="*/ 994638 h 994638"/>
              <a:gd name="connsiteX6" fmla="*/ 11051 w 9437749"/>
              <a:gd name="connsiteY6" fmla="*/ 783772 h 994638"/>
              <a:gd name="connsiteX0" fmla="*/ 0 w 9437750"/>
              <a:gd name="connsiteY0" fmla="*/ 696686 h 994638"/>
              <a:gd name="connsiteX1" fmla="*/ 3300027 w 9437750"/>
              <a:gd name="connsiteY1" fmla="*/ 794658 h 994638"/>
              <a:gd name="connsiteX2" fmla="*/ 9426698 w 9437750"/>
              <a:gd name="connsiteY2" fmla="*/ 0 h 994638"/>
              <a:gd name="connsiteX3" fmla="*/ 9437750 w 9437750"/>
              <a:gd name="connsiteY3" fmla="*/ 189096 h 994638"/>
              <a:gd name="connsiteX4" fmla="*/ 3853875 w 9437750"/>
              <a:gd name="connsiteY4" fmla="*/ 933578 h 994638"/>
              <a:gd name="connsiteX5" fmla="*/ 1 w 9437750"/>
              <a:gd name="connsiteY5" fmla="*/ 994638 h 994638"/>
              <a:gd name="connsiteX6" fmla="*/ 0 w 9437750"/>
              <a:gd name="connsiteY6" fmla="*/ 696686 h 994638"/>
              <a:gd name="connsiteX0" fmla="*/ 0 w 9437750"/>
              <a:gd name="connsiteY0" fmla="*/ 696686 h 982403"/>
              <a:gd name="connsiteX1" fmla="*/ 3300027 w 9437750"/>
              <a:gd name="connsiteY1" fmla="*/ 794658 h 982403"/>
              <a:gd name="connsiteX2" fmla="*/ 9426698 w 9437750"/>
              <a:gd name="connsiteY2" fmla="*/ 0 h 982403"/>
              <a:gd name="connsiteX3" fmla="*/ 9437750 w 9437750"/>
              <a:gd name="connsiteY3" fmla="*/ 189096 h 982403"/>
              <a:gd name="connsiteX4" fmla="*/ 3853875 w 9437750"/>
              <a:gd name="connsiteY4" fmla="*/ 933578 h 982403"/>
              <a:gd name="connsiteX5" fmla="*/ 1 w 9437750"/>
              <a:gd name="connsiteY5" fmla="*/ 907553 h 982403"/>
              <a:gd name="connsiteX6" fmla="*/ 0 w 9437750"/>
              <a:gd name="connsiteY6" fmla="*/ 696686 h 982403"/>
              <a:gd name="connsiteX0" fmla="*/ 0 w 9437750"/>
              <a:gd name="connsiteY0" fmla="*/ 696686 h 982403"/>
              <a:gd name="connsiteX1" fmla="*/ 3300027 w 9437750"/>
              <a:gd name="connsiteY1" fmla="*/ 794658 h 982403"/>
              <a:gd name="connsiteX2" fmla="*/ 9426698 w 9437750"/>
              <a:gd name="connsiteY2" fmla="*/ 0 h 982403"/>
              <a:gd name="connsiteX3" fmla="*/ 9437750 w 9437750"/>
              <a:gd name="connsiteY3" fmla="*/ 189096 h 982403"/>
              <a:gd name="connsiteX4" fmla="*/ 3853875 w 9437750"/>
              <a:gd name="connsiteY4" fmla="*/ 933578 h 982403"/>
              <a:gd name="connsiteX5" fmla="*/ 1 w 9437750"/>
              <a:gd name="connsiteY5" fmla="*/ 907553 h 982403"/>
              <a:gd name="connsiteX6" fmla="*/ 0 w 9437750"/>
              <a:gd name="connsiteY6" fmla="*/ 696686 h 982403"/>
              <a:gd name="connsiteX0" fmla="*/ 0 w 9437750"/>
              <a:gd name="connsiteY0" fmla="*/ 696686 h 943288"/>
              <a:gd name="connsiteX1" fmla="*/ 3300027 w 9437750"/>
              <a:gd name="connsiteY1" fmla="*/ 794658 h 943288"/>
              <a:gd name="connsiteX2" fmla="*/ 9426698 w 9437750"/>
              <a:gd name="connsiteY2" fmla="*/ 0 h 943288"/>
              <a:gd name="connsiteX3" fmla="*/ 9437750 w 9437750"/>
              <a:gd name="connsiteY3" fmla="*/ 189096 h 943288"/>
              <a:gd name="connsiteX4" fmla="*/ 3853875 w 9437750"/>
              <a:gd name="connsiteY4" fmla="*/ 933578 h 943288"/>
              <a:gd name="connsiteX5" fmla="*/ 1 w 9437750"/>
              <a:gd name="connsiteY5" fmla="*/ 907553 h 943288"/>
              <a:gd name="connsiteX6" fmla="*/ 0 w 9437750"/>
              <a:gd name="connsiteY6" fmla="*/ 696686 h 943288"/>
              <a:gd name="connsiteX0" fmla="*/ 0 w 9437750"/>
              <a:gd name="connsiteY0" fmla="*/ 696686 h 943288"/>
              <a:gd name="connsiteX1" fmla="*/ 3775230 w 9437750"/>
              <a:gd name="connsiteY1" fmla="*/ 794658 h 943288"/>
              <a:gd name="connsiteX2" fmla="*/ 9426698 w 9437750"/>
              <a:gd name="connsiteY2" fmla="*/ 0 h 943288"/>
              <a:gd name="connsiteX3" fmla="*/ 9437750 w 9437750"/>
              <a:gd name="connsiteY3" fmla="*/ 189096 h 943288"/>
              <a:gd name="connsiteX4" fmla="*/ 3853875 w 9437750"/>
              <a:gd name="connsiteY4" fmla="*/ 933578 h 943288"/>
              <a:gd name="connsiteX5" fmla="*/ 1 w 9437750"/>
              <a:gd name="connsiteY5" fmla="*/ 907553 h 943288"/>
              <a:gd name="connsiteX6" fmla="*/ 0 w 9437750"/>
              <a:gd name="connsiteY6" fmla="*/ 696686 h 943288"/>
              <a:gd name="connsiteX0" fmla="*/ 0 w 9437750"/>
              <a:gd name="connsiteY0" fmla="*/ 696686 h 943288"/>
              <a:gd name="connsiteX1" fmla="*/ 3775230 w 9437750"/>
              <a:gd name="connsiteY1" fmla="*/ 794658 h 943288"/>
              <a:gd name="connsiteX2" fmla="*/ 9426698 w 9437750"/>
              <a:gd name="connsiteY2" fmla="*/ 0 h 943288"/>
              <a:gd name="connsiteX3" fmla="*/ 9437750 w 9437750"/>
              <a:gd name="connsiteY3" fmla="*/ 189096 h 943288"/>
              <a:gd name="connsiteX4" fmla="*/ 3853875 w 9437750"/>
              <a:gd name="connsiteY4" fmla="*/ 933578 h 943288"/>
              <a:gd name="connsiteX5" fmla="*/ 1 w 9437750"/>
              <a:gd name="connsiteY5" fmla="*/ 907553 h 943288"/>
              <a:gd name="connsiteX6" fmla="*/ 0 w 9437750"/>
              <a:gd name="connsiteY6" fmla="*/ 696686 h 94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7750" h="943288">
                <a:moveTo>
                  <a:pt x="0" y="696686"/>
                </a:moveTo>
                <a:cubicBezTo>
                  <a:pt x="594264" y="741370"/>
                  <a:pt x="1983088" y="845457"/>
                  <a:pt x="3775230" y="794658"/>
                </a:cubicBezTo>
                <a:cubicBezTo>
                  <a:pt x="5567372" y="743859"/>
                  <a:pt x="7229756" y="725714"/>
                  <a:pt x="9426698" y="0"/>
                </a:cubicBezTo>
                <a:cubicBezTo>
                  <a:pt x="9426698" y="63032"/>
                  <a:pt x="9437750" y="126064"/>
                  <a:pt x="9437750" y="189096"/>
                </a:cubicBezTo>
                <a:cubicBezTo>
                  <a:pt x="7990090" y="625906"/>
                  <a:pt x="5890985" y="1009778"/>
                  <a:pt x="3853875" y="933578"/>
                </a:cubicBezTo>
                <a:cubicBezTo>
                  <a:pt x="1816765" y="857378"/>
                  <a:pt x="1284626" y="916228"/>
                  <a:pt x="1" y="907553"/>
                </a:cubicBezTo>
                <a:cubicBezTo>
                  <a:pt x="1" y="808236"/>
                  <a:pt x="0" y="796003"/>
                  <a:pt x="0" y="696686"/>
                </a:cubicBezTo>
                <a:close/>
              </a:path>
            </a:pathLst>
          </a:cu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0"/>
          <p:cNvSpPr/>
          <p:nvPr userDrawn="1"/>
        </p:nvSpPr>
        <p:spPr>
          <a:xfrm flipV="1">
            <a:off x="-76200" y="5655968"/>
            <a:ext cx="9296400" cy="1125832"/>
          </a:xfrm>
          <a:custGeom>
            <a:avLst/>
            <a:gdLst>
              <a:gd name="connsiteX0" fmla="*/ 0 w 9448800"/>
              <a:gd name="connsiteY0" fmla="*/ 0 h 134666"/>
              <a:gd name="connsiteX1" fmla="*/ 9448800 w 9448800"/>
              <a:gd name="connsiteY1" fmla="*/ 0 h 134666"/>
              <a:gd name="connsiteX2" fmla="*/ 9448800 w 9448800"/>
              <a:gd name="connsiteY2" fmla="*/ 134666 h 134666"/>
              <a:gd name="connsiteX3" fmla="*/ 0 w 9448800"/>
              <a:gd name="connsiteY3" fmla="*/ 134666 h 134666"/>
              <a:gd name="connsiteX4" fmla="*/ 0 w 9448800"/>
              <a:gd name="connsiteY4" fmla="*/ 0 h 134666"/>
              <a:gd name="connsiteX0" fmla="*/ 0 w 9448800"/>
              <a:gd name="connsiteY0" fmla="*/ 10885 h 145551"/>
              <a:gd name="connsiteX1" fmla="*/ 3167742 w 9448800"/>
              <a:gd name="connsiteY1" fmla="*/ 0 h 145551"/>
              <a:gd name="connsiteX2" fmla="*/ 9448800 w 9448800"/>
              <a:gd name="connsiteY2" fmla="*/ 10885 h 145551"/>
              <a:gd name="connsiteX3" fmla="*/ 9448800 w 9448800"/>
              <a:gd name="connsiteY3" fmla="*/ 145551 h 145551"/>
              <a:gd name="connsiteX4" fmla="*/ 0 w 9448800"/>
              <a:gd name="connsiteY4" fmla="*/ 145551 h 145551"/>
              <a:gd name="connsiteX5" fmla="*/ 0 w 9448800"/>
              <a:gd name="connsiteY5" fmla="*/ 10885 h 145551"/>
              <a:gd name="connsiteX0" fmla="*/ 0 w 9448800"/>
              <a:gd name="connsiteY0" fmla="*/ 185057 h 319723"/>
              <a:gd name="connsiteX1" fmla="*/ 3167742 w 9448800"/>
              <a:gd name="connsiteY1" fmla="*/ 0 h 319723"/>
              <a:gd name="connsiteX2" fmla="*/ 9448800 w 9448800"/>
              <a:gd name="connsiteY2" fmla="*/ 185057 h 319723"/>
              <a:gd name="connsiteX3" fmla="*/ 9448800 w 9448800"/>
              <a:gd name="connsiteY3" fmla="*/ 319723 h 319723"/>
              <a:gd name="connsiteX4" fmla="*/ 0 w 9448800"/>
              <a:gd name="connsiteY4" fmla="*/ 319723 h 319723"/>
              <a:gd name="connsiteX5" fmla="*/ 0 w 9448800"/>
              <a:gd name="connsiteY5" fmla="*/ 185057 h 319723"/>
              <a:gd name="connsiteX0" fmla="*/ 0 w 9448800"/>
              <a:gd name="connsiteY0" fmla="*/ 185057 h 319723"/>
              <a:gd name="connsiteX1" fmla="*/ 3167742 w 9448800"/>
              <a:gd name="connsiteY1" fmla="*/ 0 h 319723"/>
              <a:gd name="connsiteX2" fmla="*/ 9448800 w 9448800"/>
              <a:gd name="connsiteY2" fmla="*/ 185057 h 319723"/>
              <a:gd name="connsiteX3" fmla="*/ 9448800 w 9448800"/>
              <a:gd name="connsiteY3" fmla="*/ 319723 h 319723"/>
              <a:gd name="connsiteX4" fmla="*/ 0 w 9448800"/>
              <a:gd name="connsiteY4" fmla="*/ 319723 h 319723"/>
              <a:gd name="connsiteX5" fmla="*/ 0 w 9448800"/>
              <a:gd name="connsiteY5" fmla="*/ 185057 h 319723"/>
              <a:gd name="connsiteX0" fmla="*/ 0 w 9448800"/>
              <a:gd name="connsiteY0" fmla="*/ 187156 h 321822"/>
              <a:gd name="connsiteX1" fmla="*/ 3167742 w 9448800"/>
              <a:gd name="connsiteY1" fmla="*/ 2099 h 321822"/>
              <a:gd name="connsiteX2" fmla="*/ 9448800 w 9448800"/>
              <a:gd name="connsiteY2" fmla="*/ 187156 h 321822"/>
              <a:gd name="connsiteX3" fmla="*/ 9448800 w 9448800"/>
              <a:gd name="connsiteY3" fmla="*/ 321822 h 321822"/>
              <a:gd name="connsiteX4" fmla="*/ 0 w 9448800"/>
              <a:gd name="connsiteY4" fmla="*/ 321822 h 321822"/>
              <a:gd name="connsiteX5" fmla="*/ 0 w 9448800"/>
              <a:gd name="connsiteY5" fmla="*/ 187156 h 321822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0 w 9448800"/>
              <a:gd name="connsiteY4" fmla="*/ 289661 h 289661"/>
              <a:gd name="connsiteX5" fmla="*/ 0 w 9448800"/>
              <a:gd name="connsiteY5" fmla="*/ 154995 h 289661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3809999 w 9448800"/>
              <a:gd name="connsiteY4" fmla="*/ 283029 h 289661"/>
              <a:gd name="connsiteX5" fmla="*/ 0 w 9448800"/>
              <a:gd name="connsiteY5" fmla="*/ 289661 h 289661"/>
              <a:gd name="connsiteX6" fmla="*/ 0 w 9448800"/>
              <a:gd name="connsiteY6" fmla="*/ 154995 h 289661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3809999 w 9448800"/>
              <a:gd name="connsiteY4" fmla="*/ 163286 h 289661"/>
              <a:gd name="connsiteX5" fmla="*/ 0 w 9448800"/>
              <a:gd name="connsiteY5" fmla="*/ 289661 h 289661"/>
              <a:gd name="connsiteX6" fmla="*/ 0 w 9448800"/>
              <a:gd name="connsiteY6" fmla="*/ 154995 h 289661"/>
              <a:gd name="connsiteX0" fmla="*/ 0 w 9448800"/>
              <a:gd name="connsiteY0" fmla="*/ 154995 h 289672"/>
              <a:gd name="connsiteX1" fmla="*/ 3178627 w 9448800"/>
              <a:gd name="connsiteY1" fmla="*/ 2595 h 289672"/>
              <a:gd name="connsiteX2" fmla="*/ 9448800 w 9448800"/>
              <a:gd name="connsiteY2" fmla="*/ 154995 h 289672"/>
              <a:gd name="connsiteX3" fmla="*/ 9448800 w 9448800"/>
              <a:gd name="connsiteY3" fmla="*/ 289661 h 289672"/>
              <a:gd name="connsiteX4" fmla="*/ 3809999 w 9448800"/>
              <a:gd name="connsiteY4" fmla="*/ 163286 h 289672"/>
              <a:gd name="connsiteX5" fmla="*/ 0 w 9448800"/>
              <a:gd name="connsiteY5" fmla="*/ 289661 h 289672"/>
              <a:gd name="connsiteX6" fmla="*/ 0 w 9448800"/>
              <a:gd name="connsiteY6" fmla="*/ 154995 h 289672"/>
              <a:gd name="connsiteX0" fmla="*/ 0 w 9448800"/>
              <a:gd name="connsiteY0" fmla="*/ 154995 h 289669"/>
              <a:gd name="connsiteX1" fmla="*/ 3178627 w 9448800"/>
              <a:gd name="connsiteY1" fmla="*/ 2595 h 289669"/>
              <a:gd name="connsiteX2" fmla="*/ 9448800 w 9448800"/>
              <a:gd name="connsiteY2" fmla="*/ 154995 h 289669"/>
              <a:gd name="connsiteX3" fmla="*/ 9448800 w 9448800"/>
              <a:gd name="connsiteY3" fmla="*/ 289661 h 289669"/>
              <a:gd name="connsiteX4" fmla="*/ 3809999 w 9448800"/>
              <a:gd name="connsiteY4" fmla="*/ 130629 h 289669"/>
              <a:gd name="connsiteX5" fmla="*/ 0 w 9448800"/>
              <a:gd name="connsiteY5" fmla="*/ 289661 h 289669"/>
              <a:gd name="connsiteX6" fmla="*/ 0 w 9448800"/>
              <a:gd name="connsiteY6" fmla="*/ 154995 h 289669"/>
              <a:gd name="connsiteX0" fmla="*/ 0 w 9448800"/>
              <a:gd name="connsiteY0" fmla="*/ 154995 h 289669"/>
              <a:gd name="connsiteX1" fmla="*/ 3178627 w 9448800"/>
              <a:gd name="connsiteY1" fmla="*/ 2595 h 289669"/>
              <a:gd name="connsiteX2" fmla="*/ 9448800 w 9448800"/>
              <a:gd name="connsiteY2" fmla="*/ 154995 h 289669"/>
              <a:gd name="connsiteX3" fmla="*/ 9448800 w 9448800"/>
              <a:gd name="connsiteY3" fmla="*/ 289661 h 289669"/>
              <a:gd name="connsiteX4" fmla="*/ 3809999 w 9448800"/>
              <a:gd name="connsiteY4" fmla="*/ 130629 h 289669"/>
              <a:gd name="connsiteX5" fmla="*/ 0 w 9448800"/>
              <a:gd name="connsiteY5" fmla="*/ 289661 h 289669"/>
              <a:gd name="connsiteX6" fmla="*/ 0 w 9448800"/>
              <a:gd name="connsiteY6" fmla="*/ 154995 h 289669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3809999 w 9448800"/>
              <a:gd name="connsiteY4" fmla="*/ 130629 h 289661"/>
              <a:gd name="connsiteX5" fmla="*/ 0 w 9448800"/>
              <a:gd name="connsiteY5" fmla="*/ 289661 h 289661"/>
              <a:gd name="connsiteX6" fmla="*/ 0 w 9448800"/>
              <a:gd name="connsiteY6" fmla="*/ 154995 h 289661"/>
              <a:gd name="connsiteX0" fmla="*/ 0 w 9448800"/>
              <a:gd name="connsiteY0" fmla="*/ 154995 h 1003447"/>
              <a:gd name="connsiteX1" fmla="*/ 3178627 w 9448800"/>
              <a:gd name="connsiteY1" fmla="*/ 2595 h 1003447"/>
              <a:gd name="connsiteX2" fmla="*/ 9448800 w 9448800"/>
              <a:gd name="connsiteY2" fmla="*/ 154995 h 1003447"/>
              <a:gd name="connsiteX3" fmla="*/ 9448800 w 9448800"/>
              <a:gd name="connsiteY3" fmla="*/ 289661 h 1003447"/>
              <a:gd name="connsiteX4" fmla="*/ 3809999 w 9448800"/>
              <a:gd name="connsiteY4" fmla="*/ 130629 h 1003447"/>
              <a:gd name="connsiteX5" fmla="*/ 11052 w 9448800"/>
              <a:gd name="connsiteY5" fmla="*/ 1003447 h 1003447"/>
              <a:gd name="connsiteX6" fmla="*/ 0 w 9448800"/>
              <a:gd name="connsiteY6" fmla="*/ 154995 h 1003447"/>
              <a:gd name="connsiteX0" fmla="*/ 66307 w 9437748"/>
              <a:gd name="connsiteY0" fmla="*/ 869512 h 1033919"/>
              <a:gd name="connsiteX1" fmla="*/ 3167575 w 9437748"/>
              <a:gd name="connsiteY1" fmla="*/ 33067 h 1033919"/>
              <a:gd name="connsiteX2" fmla="*/ 9437748 w 9437748"/>
              <a:gd name="connsiteY2" fmla="*/ 185467 h 1033919"/>
              <a:gd name="connsiteX3" fmla="*/ 9437748 w 9437748"/>
              <a:gd name="connsiteY3" fmla="*/ 320133 h 1033919"/>
              <a:gd name="connsiteX4" fmla="*/ 3798947 w 9437748"/>
              <a:gd name="connsiteY4" fmla="*/ 161101 h 1033919"/>
              <a:gd name="connsiteX5" fmla="*/ 0 w 9437748"/>
              <a:gd name="connsiteY5" fmla="*/ 1033919 h 1033919"/>
              <a:gd name="connsiteX6" fmla="*/ 66307 w 9437748"/>
              <a:gd name="connsiteY6" fmla="*/ 869512 h 1033919"/>
              <a:gd name="connsiteX0" fmla="*/ 66307 w 9437748"/>
              <a:gd name="connsiteY0" fmla="*/ 939606 h 1104013"/>
              <a:gd name="connsiteX1" fmla="*/ 3167575 w 9437748"/>
              <a:gd name="connsiteY1" fmla="*/ 103161 h 1104013"/>
              <a:gd name="connsiteX2" fmla="*/ 9437748 w 9437748"/>
              <a:gd name="connsiteY2" fmla="*/ 255561 h 1104013"/>
              <a:gd name="connsiteX3" fmla="*/ 9437748 w 9437748"/>
              <a:gd name="connsiteY3" fmla="*/ 390227 h 1104013"/>
              <a:gd name="connsiteX4" fmla="*/ 3798947 w 9437748"/>
              <a:gd name="connsiteY4" fmla="*/ 231195 h 1104013"/>
              <a:gd name="connsiteX5" fmla="*/ 0 w 9437748"/>
              <a:gd name="connsiteY5" fmla="*/ 1104013 h 1104013"/>
              <a:gd name="connsiteX6" fmla="*/ 66307 w 9437748"/>
              <a:gd name="connsiteY6" fmla="*/ 939606 h 1104013"/>
              <a:gd name="connsiteX0" fmla="*/ 66307 w 9437748"/>
              <a:gd name="connsiteY0" fmla="*/ 883806 h 1048213"/>
              <a:gd name="connsiteX1" fmla="*/ 3156524 w 9437748"/>
              <a:gd name="connsiteY1" fmla="*/ 116757 h 1048213"/>
              <a:gd name="connsiteX2" fmla="*/ 9437748 w 9437748"/>
              <a:gd name="connsiteY2" fmla="*/ 199761 h 1048213"/>
              <a:gd name="connsiteX3" fmla="*/ 9437748 w 9437748"/>
              <a:gd name="connsiteY3" fmla="*/ 334427 h 1048213"/>
              <a:gd name="connsiteX4" fmla="*/ 3798947 w 9437748"/>
              <a:gd name="connsiteY4" fmla="*/ 175395 h 1048213"/>
              <a:gd name="connsiteX5" fmla="*/ 0 w 9437748"/>
              <a:gd name="connsiteY5" fmla="*/ 1048213 h 1048213"/>
              <a:gd name="connsiteX6" fmla="*/ 66307 w 9437748"/>
              <a:gd name="connsiteY6" fmla="*/ 883806 h 1048213"/>
              <a:gd name="connsiteX0" fmla="*/ 0 w 9437748"/>
              <a:gd name="connsiteY0" fmla="*/ 841767 h 976433"/>
              <a:gd name="connsiteX1" fmla="*/ 3156524 w 9437748"/>
              <a:gd name="connsiteY1" fmla="*/ 44977 h 976433"/>
              <a:gd name="connsiteX2" fmla="*/ 9437748 w 9437748"/>
              <a:gd name="connsiteY2" fmla="*/ 127981 h 976433"/>
              <a:gd name="connsiteX3" fmla="*/ 9437748 w 9437748"/>
              <a:gd name="connsiteY3" fmla="*/ 262647 h 976433"/>
              <a:gd name="connsiteX4" fmla="*/ 3798947 w 9437748"/>
              <a:gd name="connsiteY4" fmla="*/ 103615 h 976433"/>
              <a:gd name="connsiteX5" fmla="*/ 0 w 9437748"/>
              <a:gd name="connsiteY5" fmla="*/ 976433 h 976433"/>
              <a:gd name="connsiteX6" fmla="*/ 0 w 9437748"/>
              <a:gd name="connsiteY6" fmla="*/ 841767 h 976433"/>
              <a:gd name="connsiteX0" fmla="*/ 0 w 9437748"/>
              <a:gd name="connsiteY0" fmla="*/ 893859 h 1028525"/>
              <a:gd name="connsiteX1" fmla="*/ 3156524 w 9437748"/>
              <a:gd name="connsiteY1" fmla="*/ 97069 h 1028525"/>
              <a:gd name="connsiteX2" fmla="*/ 9437748 w 9437748"/>
              <a:gd name="connsiteY2" fmla="*/ 180073 h 1028525"/>
              <a:gd name="connsiteX3" fmla="*/ 9437748 w 9437748"/>
              <a:gd name="connsiteY3" fmla="*/ 314739 h 1028525"/>
              <a:gd name="connsiteX4" fmla="*/ 3798947 w 9437748"/>
              <a:gd name="connsiteY4" fmla="*/ 155707 h 1028525"/>
              <a:gd name="connsiteX5" fmla="*/ 0 w 9437748"/>
              <a:gd name="connsiteY5" fmla="*/ 1028525 h 1028525"/>
              <a:gd name="connsiteX6" fmla="*/ 0 w 9437748"/>
              <a:gd name="connsiteY6" fmla="*/ 893859 h 1028525"/>
              <a:gd name="connsiteX0" fmla="*/ 0 w 9437748"/>
              <a:gd name="connsiteY0" fmla="*/ 893859 h 1028525"/>
              <a:gd name="connsiteX1" fmla="*/ 3156524 w 9437748"/>
              <a:gd name="connsiteY1" fmla="*/ 97069 h 1028525"/>
              <a:gd name="connsiteX2" fmla="*/ 9437748 w 9437748"/>
              <a:gd name="connsiteY2" fmla="*/ 180073 h 1028525"/>
              <a:gd name="connsiteX3" fmla="*/ 9437748 w 9437748"/>
              <a:gd name="connsiteY3" fmla="*/ 314739 h 1028525"/>
              <a:gd name="connsiteX4" fmla="*/ 3798947 w 9437748"/>
              <a:gd name="connsiteY4" fmla="*/ 155707 h 1028525"/>
              <a:gd name="connsiteX5" fmla="*/ 0 w 9437748"/>
              <a:gd name="connsiteY5" fmla="*/ 1028525 h 1028525"/>
              <a:gd name="connsiteX6" fmla="*/ 0 w 9437748"/>
              <a:gd name="connsiteY6" fmla="*/ 893859 h 1028525"/>
              <a:gd name="connsiteX0" fmla="*/ 0 w 9437748"/>
              <a:gd name="connsiteY0" fmla="*/ 893859 h 1028525"/>
              <a:gd name="connsiteX1" fmla="*/ 3156524 w 9437748"/>
              <a:gd name="connsiteY1" fmla="*/ 97069 h 1028525"/>
              <a:gd name="connsiteX2" fmla="*/ 9437748 w 9437748"/>
              <a:gd name="connsiteY2" fmla="*/ 180073 h 1028525"/>
              <a:gd name="connsiteX3" fmla="*/ 9437748 w 9437748"/>
              <a:gd name="connsiteY3" fmla="*/ 413875 h 1028525"/>
              <a:gd name="connsiteX4" fmla="*/ 3798947 w 9437748"/>
              <a:gd name="connsiteY4" fmla="*/ 155707 h 1028525"/>
              <a:gd name="connsiteX5" fmla="*/ 0 w 9437748"/>
              <a:gd name="connsiteY5" fmla="*/ 1028525 h 1028525"/>
              <a:gd name="connsiteX6" fmla="*/ 0 w 9437748"/>
              <a:gd name="connsiteY6" fmla="*/ 893859 h 1028525"/>
              <a:gd name="connsiteX0" fmla="*/ 0 w 9437748"/>
              <a:gd name="connsiteY0" fmla="*/ 827298 h 961964"/>
              <a:gd name="connsiteX1" fmla="*/ 3156524 w 9437748"/>
              <a:gd name="connsiteY1" fmla="*/ 30508 h 961964"/>
              <a:gd name="connsiteX2" fmla="*/ 9437748 w 9437748"/>
              <a:gd name="connsiteY2" fmla="*/ 182908 h 961964"/>
              <a:gd name="connsiteX3" fmla="*/ 9437748 w 9437748"/>
              <a:gd name="connsiteY3" fmla="*/ 347314 h 961964"/>
              <a:gd name="connsiteX4" fmla="*/ 3798947 w 9437748"/>
              <a:gd name="connsiteY4" fmla="*/ 89146 h 961964"/>
              <a:gd name="connsiteX5" fmla="*/ 0 w 9437748"/>
              <a:gd name="connsiteY5" fmla="*/ 961964 h 961964"/>
              <a:gd name="connsiteX6" fmla="*/ 0 w 9437748"/>
              <a:gd name="connsiteY6" fmla="*/ 827298 h 961964"/>
              <a:gd name="connsiteX0" fmla="*/ 0 w 9437748"/>
              <a:gd name="connsiteY0" fmla="*/ 838571 h 973237"/>
              <a:gd name="connsiteX1" fmla="*/ 3156524 w 9437748"/>
              <a:gd name="connsiteY1" fmla="*/ 41781 h 973237"/>
              <a:gd name="connsiteX2" fmla="*/ 9437748 w 9437748"/>
              <a:gd name="connsiteY2" fmla="*/ 194181 h 973237"/>
              <a:gd name="connsiteX3" fmla="*/ 9437748 w 9437748"/>
              <a:gd name="connsiteY3" fmla="*/ 358587 h 973237"/>
              <a:gd name="connsiteX4" fmla="*/ 3798947 w 9437748"/>
              <a:gd name="connsiteY4" fmla="*/ 100419 h 973237"/>
              <a:gd name="connsiteX5" fmla="*/ 0 w 9437748"/>
              <a:gd name="connsiteY5" fmla="*/ 973237 h 973237"/>
              <a:gd name="connsiteX6" fmla="*/ 0 w 9437748"/>
              <a:gd name="connsiteY6" fmla="*/ 838571 h 973237"/>
              <a:gd name="connsiteX0" fmla="*/ 0 w 9437748"/>
              <a:gd name="connsiteY0" fmla="*/ 890635 h 1025301"/>
              <a:gd name="connsiteX1" fmla="*/ 3156524 w 9437748"/>
              <a:gd name="connsiteY1" fmla="*/ 93845 h 1025301"/>
              <a:gd name="connsiteX2" fmla="*/ 9437748 w 9437748"/>
              <a:gd name="connsiteY2" fmla="*/ 246245 h 1025301"/>
              <a:gd name="connsiteX3" fmla="*/ 9437748 w 9437748"/>
              <a:gd name="connsiteY3" fmla="*/ 410651 h 1025301"/>
              <a:gd name="connsiteX4" fmla="*/ 3798947 w 9437748"/>
              <a:gd name="connsiteY4" fmla="*/ 152483 h 1025301"/>
              <a:gd name="connsiteX5" fmla="*/ 0 w 9437748"/>
              <a:gd name="connsiteY5" fmla="*/ 1025301 h 1025301"/>
              <a:gd name="connsiteX6" fmla="*/ 0 w 9437748"/>
              <a:gd name="connsiteY6" fmla="*/ 890635 h 1025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7748" h="1025301">
                <a:moveTo>
                  <a:pt x="0" y="890635"/>
                </a:moveTo>
                <a:cubicBezTo>
                  <a:pt x="550059" y="797693"/>
                  <a:pt x="1506208" y="320208"/>
                  <a:pt x="3156524" y="93845"/>
                </a:cubicBezTo>
                <a:cubicBezTo>
                  <a:pt x="4806840" y="-132518"/>
                  <a:pt x="7860446" y="103735"/>
                  <a:pt x="9437748" y="246245"/>
                </a:cubicBezTo>
                <a:lnTo>
                  <a:pt x="9437748" y="410651"/>
                </a:lnTo>
                <a:cubicBezTo>
                  <a:pt x="8465291" y="346718"/>
                  <a:pt x="5371905" y="50041"/>
                  <a:pt x="3798947" y="152483"/>
                </a:cubicBezTo>
                <a:cubicBezTo>
                  <a:pt x="2225989" y="254925"/>
                  <a:pt x="700314" y="917826"/>
                  <a:pt x="0" y="1025301"/>
                </a:cubicBezTo>
                <a:lnTo>
                  <a:pt x="0" y="890635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65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2148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Rectangle 8"/>
          <p:cNvSpPr/>
          <p:nvPr userDrawn="1"/>
        </p:nvSpPr>
        <p:spPr>
          <a:xfrm>
            <a:off x="-50744" y="5867400"/>
            <a:ext cx="9270944" cy="1071054"/>
          </a:xfrm>
          <a:custGeom>
            <a:avLst/>
            <a:gdLst>
              <a:gd name="connsiteX0" fmla="*/ 0 w 9151200"/>
              <a:gd name="connsiteY0" fmla="*/ 0 h 1615339"/>
              <a:gd name="connsiteX1" fmla="*/ 9151200 w 9151200"/>
              <a:gd name="connsiteY1" fmla="*/ 0 h 1615339"/>
              <a:gd name="connsiteX2" fmla="*/ 9151200 w 9151200"/>
              <a:gd name="connsiteY2" fmla="*/ 1615339 h 1615339"/>
              <a:gd name="connsiteX3" fmla="*/ 0 w 9151200"/>
              <a:gd name="connsiteY3" fmla="*/ 1615339 h 1615339"/>
              <a:gd name="connsiteX4" fmla="*/ 0 w 9151200"/>
              <a:gd name="connsiteY4" fmla="*/ 0 h 1615339"/>
              <a:gd name="connsiteX0" fmla="*/ 0 w 9183857"/>
              <a:gd name="connsiteY0" fmla="*/ 0 h 2268482"/>
              <a:gd name="connsiteX1" fmla="*/ 9183857 w 9183857"/>
              <a:gd name="connsiteY1" fmla="*/ 653143 h 2268482"/>
              <a:gd name="connsiteX2" fmla="*/ 9183857 w 9183857"/>
              <a:gd name="connsiteY2" fmla="*/ 2268482 h 2268482"/>
              <a:gd name="connsiteX3" fmla="*/ 32657 w 9183857"/>
              <a:gd name="connsiteY3" fmla="*/ 2268482 h 2268482"/>
              <a:gd name="connsiteX4" fmla="*/ 0 w 9183857"/>
              <a:gd name="connsiteY4" fmla="*/ 0 h 2268482"/>
              <a:gd name="connsiteX0" fmla="*/ 0 w 9183857"/>
              <a:gd name="connsiteY0" fmla="*/ 0 h 2268482"/>
              <a:gd name="connsiteX1" fmla="*/ 9183857 w 9183857"/>
              <a:gd name="connsiteY1" fmla="*/ 653143 h 2268482"/>
              <a:gd name="connsiteX2" fmla="*/ 9183857 w 9183857"/>
              <a:gd name="connsiteY2" fmla="*/ 2268482 h 2268482"/>
              <a:gd name="connsiteX3" fmla="*/ 32657 w 9183857"/>
              <a:gd name="connsiteY3" fmla="*/ 2268482 h 2268482"/>
              <a:gd name="connsiteX4" fmla="*/ 0 w 9183857"/>
              <a:gd name="connsiteY4" fmla="*/ 0 h 2268482"/>
              <a:gd name="connsiteX0" fmla="*/ 0 w 9183857"/>
              <a:gd name="connsiteY0" fmla="*/ 59867 h 2328349"/>
              <a:gd name="connsiteX1" fmla="*/ 5177915 w 9183857"/>
              <a:gd name="connsiteY1" fmla="*/ 662835 h 2328349"/>
              <a:gd name="connsiteX2" fmla="*/ 9183857 w 9183857"/>
              <a:gd name="connsiteY2" fmla="*/ 713010 h 2328349"/>
              <a:gd name="connsiteX3" fmla="*/ 9183857 w 9183857"/>
              <a:gd name="connsiteY3" fmla="*/ 2328349 h 2328349"/>
              <a:gd name="connsiteX4" fmla="*/ 32657 w 9183857"/>
              <a:gd name="connsiteY4" fmla="*/ 2328349 h 2328349"/>
              <a:gd name="connsiteX5" fmla="*/ 0 w 9183857"/>
              <a:gd name="connsiteY5" fmla="*/ 59867 h 2328349"/>
              <a:gd name="connsiteX0" fmla="*/ 0 w 9183857"/>
              <a:gd name="connsiteY0" fmla="*/ 53313 h 2321795"/>
              <a:gd name="connsiteX1" fmla="*/ 5167029 w 9183857"/>
              <a:gd name="connsiteY1" fmla="*/ 776024 h 2321795"/>
              <a:gd name="connsiteX2" fmla="*/ 9183857 w 9183857"/>
              <a:gd name="connsiteY2" fmla="*/ 706456 h 2321795"/>
              <a:gd name="connsiteX3" fmla="*/ 9183857 w 9183857"/>
              <a:gd name="connsiteY3" fmla="*/ 2321795 h 2321795"/>
              <a:gd name="connsiteX4" fmla="*/ 32657 w 9183857"/>
              <a:gd name="connsiteY4" fmla="*/ 2321795 h 2321795"/>
              <a:gd name="connsiteX5" fmla="*/ 0 w 9183857"/>
              <a:gd name="connsiteY5" fmla="*/ 53313 h 2321795"/>
              <a:gd name="connsiteX0" fmla="*/ 0 w 9183857"/>
              <a:gd name="connsiteY0" fmla="*/ 0 h 2268482"/>
              <a:gd name="connsiteX1" fmla="*/ 5167029 w 9183857"/>
              <a:gd name="connsiteY1" fmla="*/ 722711 h 2268482"/>
              <a:gd name="connsiteX2" fmla="*/ 9183857 w 9183857"/>
              <a:gd name="connsiteY2" fmla="*/ 653143 h 2268482"/>
              <a:gd name="connsiteX3" fmla="*/ 9183857 w 9183857"/>
              <a:gd name="connsiteY3" fmla="*/ 2268482 h 2268482"/>
              <a:gd name="connsiteX4" fmla="*/ 32657 w 9183857"/>
              <a:gd name="connsiteY4" fmla="*/ 2268482 h 2268482"/>
              <a:gd name="connsiteX5" fmla="*/ 0 w 9183857"/>
              <a:gd name="connsiteY5" fmla="*/ 0 h 2268482"/>
              <a:gd name="connsiteX0" fmla="*/ 0 w 9183857"/>
              <a:gd name="connsiteY0" fmla="*/ 0 h 2268482"/>
              <a:gd name="connsiteX1" fmla="*/ 5167029 w 9183857"/>
              <a:gd name="connsiteY1" fmla="*/ 722711 h 2268482"/>
              <a:gd name="connsiteX2" fmla="*/ 9183857 w 9183857"/>
              <a:gd name="connsiteY2" fmla="*/ 653143 h 2268482"/>
              <a:gd name="connsiteX3" fmla="*/ 9183857 w 9183857"/>
              <a:gd name="connsiteY3" fmla="*/ 2268482 h 2268482"/>
              <a:gd name="connsiteX4" fmla="*/ 32657 w 9183857"/>
              <a:gd name="connsiteY4" fmla="*/ 2268482 h 2268482"/>
              <a:gd name="connsiteX5" fmla="*/ 0 w 9183857"/>
              <a:gd name="connsiteY5" fmla="*/ 0 h 2268482"/>
              <a:gd name="connsiteX0" fmla="*/ 0 w 9183857"/>
              <a:gd name="connsiteY0" fmla="*/ 0 h 2268482"/>
              <a:gd name="connsiteX1" fmla="*/ 5167029 w 9183857"/>
              <a:gd name="connsiteY1" fmla="*/ 722711 h 2268482"/>
              <a:gd name="connsiteX2" fmla="*/ 9183857 w 9183857"/>
              <a:gd name="connsiteY2" fmla="*/ 653143 h 2268482"/>
              <a:gd name="connsiteX3" fmla="*/ 9183857 w 9183857"/>
              <a:gd name="connsiteY3" fmla="*/ 2268482 h 2268482"/>
              <a:gd name="connsiteX4" fmla="*/ 32657 w 9183857"/>
              <a:gd name="connsiteY4" fmla="*/ 2268482 h 2268482"/>
              <a:gd name="connsiteX5" fmla="*/ 0 w 9183857"/>
              <a:gd name="connsiteY5" fmla="*/ 0 h 2268482"/>
              <a:gd name="connsiteX0" fmla="*/ 0 w 9183857"/>
              <a:gd name="connsiteY0" fmla="*/ 0 h 2268482"/>
              <a:gd name="connsiteX1" fmla="*/ 5156143 w 9183857"/>
              <a:gd name="connsiteY1" fmla="*/ 679168 h 2268482"/>
              <a:gd name="connsiteX2" fmla="*/ 9183857 w 9183857"/>
              <a:gd name="connsiteY2" fmla="*/ 653143 h 2268482"/>
              <a:gd name="connsiteX3" fmla="*/ 9183857 w 9183857"/>
              <a:gd name="connsiteY3" fmla="*/ 2268482 h 2268482"/>
              <a:gd name="connsiteX4" fmla="*/ 32657 w 9183857"/>
              <a:gd name="connsiteY4" fmla="*/ 2268482 h 2268482"/>
              <a:gd name="connsiteX5" fmla="*/ 0 w 9183857"/>
              <a:gd name="connsiteY5" fmla="*/ 0 h 2268482"/>
              <a:gd name="connsiteX0" fmla="*/ 0 w 9183857"/>
              <a:gd name="connsiteY0" fmla="*/ 0 h 2268482"/>
              <a:gd name="connsiteX1" fmla="*/ 5156143 w 9183857"/>
              <a:gd name="connsiteY1" fmla="*/ 679168 h 2268482"/>
              <a:gd name="connsiteX2" fmla="*/ 9183857 w 9183857"/>
              <a:gd name="connsiteY2" fmla="*/ 653143 h 2268482"/>
              <a:gd name="connsiteX3" fmla="*/ 9183857 w 9183857"/>
              <a:gd name="connsiteY3" fmla="*/ 2268482 h 2268482"/>
              <a:gd name="connsiteX4" fmla="*/ 32657 w 9183857"/>
              <a:gd name="connsiteY4" fmla="*/ 2268482 h 2268482"/>
              <a:gd name="connsiteX5" fmla="*/ 0 w 9183857"/>
              <a:gd name="connsiteY5" fmla="*/ 0 h 2268482"/>
              <a:gd name="connsiteX0" fmla="*/ 0 w 9183857"/>
              <a:gd name="connsiteY0" fmla="*/ 0 h 2268482"/>
              <a:gd name="connsiteX1" fmla="*/ 5156143 w 9183857"/>
              <a:gd name="connsiteY1" fmla="*/ 679168 h 2268482"/>
              <a:gd name="connsiteX2" fmla="*/ 9183857 w 9183857"/>
              <a:gd name="connsiteY2" fmla="*/ 533400 h 2268482"/>
              <a:gd name="connsiteX3" fmla="*/ 9183857 w 9183857"/>
              <a:gd name="connsiteY3" fmla="*/ 2268482 h 2268482"/>
              <a:gd name="connsiteX4" fmla="*/ 32657 w 9183857"/>
              <a:gd name="connsiteY4" fmla="*/ 2268482 h 2268482"/>
              <a:gd name="connsiteX5" fmla="*/ 0 w 9183857"/>
              <a:gd name="connsiteY5" fmla="*/ 0 h 2268482"/>
              <a:gd name="connsiteX0" fmla="*/ 0 w 9183857"/>
              <a:gd name="connsiteY0" fmla="*/ 0 h 2420882"/>
              <a:gd name="connsiteX1" fmla="*/ 5156143 w 9183857"/>
              <a:gd name="connsiteY1" fmla="*/ 831568 h 2420882"/>
              <a:gd name="connsiteX2" fmla="*/ 9183857 w 9183857"/>
              <a:gd name="connsiteY2" fmla="*/ 685800 h 2420882"/>
              <a:gd name="connsiteX3" fmla="*/ 9183857 w 9183857"/>
              <a:gd name="connsiteY3" fmla="*/ 2420882 h 2420882"/>
              <a:gd name="connsiteX4" fmla="*/ 32657 w 9183857"/>
              <a:gd name="connsiteY4" fmla="*/ 2420882 h 2420882"/>
              <a:gd name="connsiteX5" fmla="*/ 0 w 9183857"/>
              <a:gd name="connsiteY5" fmla="*/ 0 h 2420882"/>
              <a:gd name="connsiteX0" fmla="*/ 0 w 9183857"/>
              <a:gd name="connsiteY0" fmla="*/ 0 h 2420882"/>
              <a:gd name="connsiteX1" fmla="*/ 5156143 w 9183857"/>
              <a:gd name="connsiteY1" fmla="*/ 831568 h 2420882"/>
              <a:gd name="connsiteX2" fmla="*/ 9183857 w 9183857"/>
              <a:gd name="connsiteY2" fmla="*/ 685800 h 2420882"/>
              <a:gd name="connsiteX3" fmla="*/ 9118543 w 9183857"/>
              <a:gd name="connsiteY3" fmla="*/ 1386740 h 2420882"/>
              <a:gd name="connsiteX4" fmla="*/ 32657 w 9183857"/>
              <a:gd name="connsiteY4" fmla="*/ 2420882 h 2420882"/>
              <a:gd name="connsiteX5" fmla="*/ 0 w 9183857"/>
              <a:gd name="connsiteY5" fmla="*/ 0 h 2420882"/>
              <a:gd name="connsiteX0" fmla="*/ 0 w 9183857"/>
              <a:gd name="connsiteY0" fmla="*/ 0 h 2420882"/>
              <a:gd name="connsiteX1" fmla="*/ 5156143 w 9183857"/>
              <a:gd name="connsiteY1" fmla="*/ 831568 h 2420882"/>
              <a:gd name="connsiteX2" fmla="*/ 9183857 w 9183857"/>
              <a:gd name="connsiteY2" fmla="*/ 685800 h 2420882"/>
              <a:gd name="connsiteX3" fmla="*/ 9129428 w 9183857"/>
              <a:gd name="connsiteY3" fmla="*/ 1049283 h 2420882"/>
              <a:gd name="connsiteX4" fmla="*/ 32657 w 9183857"/>
              <a:gd name="connsiteY4" fmla="*/ 2420882 h 2420882"/>
              <a:gd name="connsiteX5" fmla="*/ 0 w 9183857"/>
              <a:gd name="connsiteY5" fmla="*/ 0 h 2420882"/>
              <a:gd name="connsiteX0" fmla="*/ 0 w 9216514"/>
              <a:gd name="connsiteY0" fmla="*/ 0 h 2420882"/>
              <a:gd name="connsiteX1" fmla="*/ 5156143 w 9216514"/>
              <a:gd name="connsiteY1" fmla="*/ 831568 h 2420882"/>
              <a:gd name="connsiteX2" fmla="*/ 9183857 w 9216514"/>
              <a:gd name="connsiteY2" fmla="*/ 685800 h 2420882"/>
              <a:gd name="connsiteX3" fmla="*/ 9216514 w 9216514"/>
              <a:gd name="connsiteY3" fmla="*/ 1081940 h 2420882"/>
              <a:gd name="connsiteX4" fmla="*/ 32657 w 9216514"/>
              <a:gd name="connsiteY4" fmla="*/ 2420882 h 2420882"/>
              <a:gd name="connsiteX5" fmla="*/ 0 w 9216514"/>
              <a:gd name="connsiteY5" fmla="*/ 0 h 2420882"/>
              <a:gd name="connsiteX0" fmla="*/ 0 w 9183857"/>
              <a:gd name="connsiteY0" fmla="*/ 0 h 2420882"/>
              <a:gd name="connsiteX1" fmla="*/ 5156143 w 9183857"/>
              <a:gd name="connsiteY1" fmla="*/ 831568 h 2420882"/>
              <a:gd name="connsiteX2" fmla="*/ 9183857 w 9183857"/>
              <a:gd name="connsiteY2" fmla="*/ 685800 h 2420882"/>
              <a:gd name="connsiteX3" fmla="*/ 9183857 w 9183857"/>
              <a:gd name="connsiteY3" fmla="*/ 1071054 h 2420882"/>
              <a:gd name="connsiteX4" fmla="*/ 32657 w 9183857"/>
              <a:gd name="connsiteY4" fmla="*/ 2420882 h 2420882"/>
              <a:gd name="connsiteX5" fmla="*/ 0 w 9183857"/>
              <a:gd name="connsiteY5" fmla="*/ 0 h 2420882"/>
              <a:gd name="connsiteX0" fmla="*/ 0 w 9183857"/>
              <a:gd name="connsiteY0" fmla="*/ 0 h 1071054"/>
              <a:gd name="connsiteX1" fmla="*/ 5156143 w 9183857"/>
              <a:gd name="connsiteY1" fmla="*/ 831568 h 1071054"/>
              <a:gd name="connsiteX2" fmla="*/ 9183857 w 9183857"/>
              <a:gd name="connsiteY2" fmla="*/ 685800 h 1071054"/>
              <a:gd name="connsiteX3" fmla="*/ 9183857 w 9183857"/>
              <a:gd name="connsiteY3" fmla="*/ 1071054 h 1071054"/>
              <a:gd name="connsiteX4" fmla="*/ 0 w 9183857"/>
              <a:gd name="connsiteY4" fmla="*/ 973082 h 1071054"/>
              <a:gd name="connsiteX5" fmla="*/ 0 w 9183857"/>
              <a:gd name="connsiteY5" fmla="*/ 0 h 1071054"/>
              <a:gd name="connsiteX0" fmla="*/ 10886 w 9194743"/>
              <a:gd name="connsiteY0" fmla="*/ 0 h 1071054"/>
              <a:gd name="connsiteX1" fmla="*/ 5167029 w 9194743"/>
              <a:gd name="connsiteY1" fmla="*/ 831568 h 1071054"/>
              <a:gd name="connsiteX2" fmla="*/ 9194743 w 9194743"/>
              <a:gd name="connsiteY2" fmla="*/ 685800 h 1071054"/>
              <a:gd name="connsiteX3" fmla="*/ 9194743 w 9194743"/>
              <a:gd name="connsiteY3" fmla="*/ 1071054 h 1071054"/>
              <a:gd name="connsiteX4" fmla="*/ 0 w 9194743"/>
              <a:gd name="connsiteY4" fmla="*/ 711825 h 1071054"/>
              <a:gd name="connsiteX5" fmla="*/ 10886 w 9194743"/>
              <a:gd name="connsiteY5" fmla="*/ 0 h 1071054"/>
              <a:gd name="connsiteX0" fmla="*/ 10886 w 9194743"/>
              <a:gd name="connsiteY0" fmla="*/ 0 h 1071054"/>
              <a:gd name="connsiteX1" fmla="*/ 5167029 w 9194743"/>
              <a:gd name="connsiteY1" fmla="*/ 831568 h 1071054"/>
              <a:gd name="connsiteX2" fmla="*/ 9194743 w 9194743"/>
              <a:gd name="connsiteY2" fmla="*/ 685800 h 1071054"/>
              <a:gd name="connsiteX3" fmla="*/ 9194743 w 9194743"/>
              <a:gd name="connsiteY3" fmla="*/ 1071054 h 1071054"/>
              <a:gd name="connsiteX4" fmla="*/ 0 w 9194743"/>
              <a:gd name="connsiteY4" fmla="*/ 1071054 h 1071054"/>
              <a:gd name="connsiteX5" fmla="*/ 10886 w 9194743"/>
              <a:gd name="connsiteY5" fmla="*/ 0 h 107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4743" h="1071054">
                <a:moveTo>
                  <a:pt x="10886" y="0"/>
                </a:moveTo>
                <a:cubicBezTo>
                  <a:pt x="1684857" y="462643"/>
                  <a:pt x="3625500" y="831568"/>
                  <a:pt x="5167029" y="831568"/>
                </a:cubicBezTo>
                <a:cubicBezTo>
                  <a:pt x="6839186" y="755368"/>
                  <a:pt x="8396457" y="669471"/>
                  <a:pt x="9194743" y="685800"/>
                </a:cubicBezTo>
                <a:lnTo>
                  <a:pt x="9194743" y="1071054"/>
                </a:lnTo>
                <a:lnTo>
                  <a:pt x="0" y="1071054"/>
                </a:lnTo>
                <a:lnTo>
                  <a:pt x="10886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0"/>
          <p:cNvSpPr/>
          <p:nvPr userDrawn="1"/>
        </p:nvSpPr>
        <p:spPr>
          <a:xfrm flipH="1">
            <a:off x="-65314" y="5775711"/>
            <a:ext cx="9296400" cy="943288"/>
          </a:xfrm>
          <a:custGeom>
            <a:avLst/>
            <a:gdLst>
              <a:gd name="connsiteX0" fmla="*/ 0 w 9448800"/>
              <a:gd name="connsiteY0" fmla="*/ 0 h 134666"/>
              <a:gd name="connsiteX1" fmla="*/ 9448800 w 9448800"/>
              <a:gd name="connsiteY1" fmla="*/ 0 h 134666"/>
              <a:gd name="connsiteX2" fmla="*/ 9448800 w 9448800"/>
              <a:gd name="connsiteY2" fmla="*/ 134666 h 134666"/>
              <a:gd name="connsiteX3" fmla="*/ 0 w 9448800"/>
              <a:gd name="connsiteY3" fmla="*/ 134666 h 134666"/>
              <a:gd name="connsiteX4" fmla="*/ 0 w 9448800"/>
              <a:gd name="connsiteY4" fmla="*/ 0 h 134666"/>
              <a:gd name="connsiteX0" fmla="*/ 0 w 9448800"/>
              <a:gd name="connsiteY0" fmla="*/ 10885 h 145551"/>
              <a:gd name="connsiteX1" fmla="*/ 3167742 w 9448800"/>
              <a:gd name="connsiteY1" fmla="*/ 0 h 145551"/>
              <a:gd name="connsiteX2" fmla="*/ 9448800 w 9448800"/>
              <a:gd name="connsiteY2" fmla="*/ 10885 h 145551"/>
              <a:gd name="connsiteX3" fmla="*/ 9448800 w 9448800"/>
              <a:gd name="connsiteY3" fmla="*/ 145551 h 145551"/>
              <a:gd name="connsiteX4" fmla="*/ 0 w 9448800"/>
              <a:gd name="connsiteY4" fmla="*/ 145551 h 145551"/>
              <a:gd name="connsiteX5" fmla="*/ 0 w 9448800"/>
              <a:gd name="connsiteY5" fmla="*/ 10885 h 145551"/>
              <a:gd name="connsiteX0" fmla="*/ 0 w 9448800"/>
              <a:gd name="connsiteY0" fmla="*/ 185057 h 319723"/>
              <a:gd name="connsiteX1" fmla="*/ 3167742 w 9448800"/>
              <a:gd name="connsiteY1" fmla="*/ 0 h 319723"/>
              <a:gd name="connsiteX2" fmla="*/ 9448800 w 9448800"/>
              <a:gd name="connsiteY2" fmla="*/ 185057 h 319723"/>
              <a:gd name="connsiteX3" fmla="*/ 9448800 w 9448800"/>
              <a:gd name="connsiteY3" fmla="*/ 319723 h 319723"/>
              <a:gd name="connsiteX4" fmla="*/ 0 w 9448800"/>
              <a:gd name="connsiteY4" fmla="*/ 319723 h 319723"/>
              <a:gd name="connsiteX5" fmla="*/ 0 w 9448800"/>
              <a:gd name="connsiteY5" fmla="*/ 185057 h 319723"/>
              <a:gd name="connsiteX0" fmla="*/ 0 w 9448800"/>
              <a:gd name="connsiteY0" fmla="*/ 185057 h 319723"/>
              <a:gd name="connsiteX1" fmla="*/ 3167742 w 9448800"/>
              <a:gd name="connsiteY1" fmla="*/ 0 h 319723"/>
              <a:gd name="connsiteX2" fmla="*/ 9448800 w 9448800"/>
              <a:gd name="connsiteY2" fmla="*/ 185057 h 319723"/>
              <a:gd name="connsiteX3" fmla="*/ 9448800 w 9448800"/>
              <a:gd name="connsiteY3" fmla="*/ 319723 h 319723"/>
              <a:gd name="connsiteX4" fmla="*/ 0 w 9448800"/>
              <a:gd name="connsiteY4" fmla="*/ 319723 h 319723"/>
              <a:gd name="connsiteX5" fmla="*/ 0 w 9448800"/>
              <a:gd name="connsiteY5" fmla="*/ 185057 h 319723"/>
              <a:gd name="connsiteX0" fmla="*/ 0 w 9448800"/>
              <a:gd name="connsiteY0" fmla="*/ 187156 h 321822"/>
              <a:gd name="connsiteX1" fmla="*/ 3167742 w 9448800"/>
              <a:gd name="connsiteY1" fmla="*/ 2099 h 321822"/>
              <a:gd name="connsiteX2" fmla="*/ 9448800 w 9448800"/>
              <a:gd name="connsiteY2" fmla="*/ 187156 h 321822"/>
              <a:gd name="connsiteX3" fmla="*/ 9448800 w 9448800"/>
              <a:gd name="connsiteY3" fmla="*/ 321822 h 321822"/>
              <a:gd name="connsiteX4" fmla="*/ 0 w 9448800"/>
              <a:gd name="connsiteY4" fmla="*/ 321822 h 321822"/>
              <a:gd name="connsiteX5" fmla="*/ 0 w 9448800"/>
              <a:gd name="connsiteY5" fmla="*/ 187156 h 321822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0 w 9448800"/>
              <a:gd name="connsiteY4" fmla="*/ 289661 h 289661"/>
              <a:gd name="connsiteX5" fmla="*/ 0 w 9448800"/>
              <a:gd name="connsiteY5" fmla="*/ 154995 h 289661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3809999 w 9448800"/>
              <a:gd name="connsiteY4" fmla="*/ 283029 h 289661"/>
              <a:gd name="connsiteX5" fmla="*/ 0 w 9448800"/>
              <a:gd name="connsiteY5" fmla="*/ 289661 h 289661"/>
              <a:gd name="connsiteX6" fmla="*/ 0 w 9448800"/>
              <a:gd name="connsiteY6" fmla="*/ 154995 h 289661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3809999 w 9448800"/>
              <a:gd name="connsiteY4" fmla="*/ 163286 h 289661"/>
              <a:gd name="connsiteX5" fmla="*/ 0 w 9448800"/>
              <a:gd name="connsiteY5" fmla="*/ 289661 h 289661"/>
              <a:gd name="connsiteX6" fmla="*/ 0 w 9448800"/>
              <a:gd name="connsiteY6" fmla="*/ 154995 h 289661"/>
              <a:gd name="connsiteX0" fmla="*/ 0 w 9448800"/>
              <a:gd name="connsiteY0" fmla="*/ 154995 h 289672"/>
              <a:gd name="connsiteX1" fmla="*/ 3178627 w 9448800"/>
              <a:gd name="connsiteY1" fmla="*/ 2595 h 289672"/>
              <a:gd name="connsiteX2" fmla="*/ 9448800 w 9448800"/>
              <a:gd name="connsiteY2" fmla="*/ 154995 h 289672"/>
              <a:gd name="connsiteX3" fmla="*/ 9448800 w 9448800"/>
              <a:gd name="connsiteY3" fmla="*/ 289661 h 289672"/>
              <a:gd name="connsiteX4" fmla="*/ 3809999 w 9448800"/>
              <a:gd name="connsiteY4" fmla="*/ 163286 h 289672"/>
              <a:gd name="connsiteX5" fmla="*/ 0 w 9448800"/>
              <a:gd name="connsiteY5" fmla="*/ 289661 h 289672"/>
              <a:gd name="connsiteX6" fmla="*/ 0 w 9448800"/>
              <a:gd name="connsiteY6" fmla="*/ 154995 h 289672"/>
              <a:gd name="connsiteX0" fmla="*/ 0 w 9448800"/>
              <a:gd name="connsiteY0" fmla="*/ 154995 h 289669"/>
              <a:gd name="connsiteX1" fmla="*/ 3178627 w 9448800"/>
              <a:gd name="connsiteY1" fmla="*/ 2595 h 289669"/>
              <a:gd name="connsiteX2" fmla="*/ 9448800 w 9448800"/>
              <a:gd name="connsiteY2" fmla="*/ 154995 h 289669"/>
              <a:gd name="connsiteX3" fmla="*/ 9448800 w 9448800"/>
              <a:gd name="connsiteY3" fmla="*/ 289661 h 289669"/>
              <a:gd name="connsiteX4" fmla="*/ 3809999 w 9448800"/>
              <a:gd name="connsiteY4" fmla="*/ 130629 h 289669"/>
              <a:gd name="connsiteX5" fmla="*/ 0 w 9448800"/>
              <a:gd name="connsiteY5" fmla="*/ 289661 h 289669"/>
              <a:gd name="connsiteX6" fmla="*/ 0 w 9448800"/>
              <a:gd name="connsiteY6" fmla="*/ 154995 h 289669"/>
              <a:gd name="connsiteX0" fmla="*/ 0 w 9448800"/>
              <a:gd name="connsiteY0" fmla="*/ 154995 h 289669"/>
              <a:gd name="connsiteX1" fmla="*/ 3178627 w 9448800"/>
              <a:gd name="connsiteY1" fmla="*/ 2595 h 289669"/>
              <a:gd name="connsiteX2" fmla="*/ 9448800 w 9448800"/>
              <a:gd name="connsiteY2" fmla="*/ 154995 h 289669"/>
              <a:gd name="connsiteX3" fmla="*/ 9448800 w 9448800"/>
              <a:gd name="connsiteY3" fmla="*/ 289661 h 289669"/>
              <a:gd name="connsiteX4" fmla="*/ 3809999 w 9448800"/>
              <a:gd name="connsiteY4" fmla="*/ 130629 h 289669"/>
              <a:gd name="connsiteX5" fmla="*/ 0 w 9448800"/>
              <a:gd name="connsiteY5" fmla="*/ 289661 h 289669"/>
              <a:gd name="connsiteX6" fmla="*/ 0 w 9448800"/>
              <a:gd name="connsiteY6" fmla="*/ 154995 h 289669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3809999 w 9448800"/>
              <a:gd name="connsiteY4" fmla="*/ 130629 h 289661"/>
              <a:gd name="connsiteX5" fmla="*/ 0 w 9448800"/>
              <a:gd name="connsiteY5" fmla="*/ 289661 h 289661"/>
              <a:gd name="connsiteX6" fmla="*/ 0 w 9448800"/>
              <a:gd name="connsiteY6" fmla="*/ 154995 h 289661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3831771 w 9448800"/>
              <a:gd name="connsiteY4" fmla="*/ 185058 h 289661"/>
              <a:gd name="connsiteX5" fmla="*/ 0 w 9448800"/>
              <a:gd name="connsiteY5" fmla="*/ 289661 h 289661"/>
              <a:gd name="connsiteX6" fmla="*/ 0 w 9448800"/>
              <a:gd name="connsiteY6" fmla="*/ 154995 h 289661"/>
              <a:gd name="connsiteX0" fmla="*/ 0 w 9448800"/>
              <a:gd name="connsiteY0" fmla="*/ 76200 h 210866"/>
              <a:gd name="connsiteX1" fmla="*/ 3189513 w 9448800"/>
              <a:gd name="connsiteY1" fmla="*/ 0 h 210866"/>
              <a:gd name="connsiteX2" fmla="*/ 9448800 w 9448800"/>
              <a:gd name="connsiteY2" fmla="*/ 76200 h 210866"/>
              <a:gd name="connsiteX3" fmla="*/ 9448800 w 9448800"/>
              <a:gd name="connsiteY3" fmla="*/ 210866 h 210866"/>
              <a:gd name="connsiteX4" fmla="*/ 3831771 w 9448800"/>
              <a:gd name="connsiteY4" fmla="*/ 106263 h 210866"/>
              <a:gd name="connsiteX5" fmla="*/ 0 w 9448800"/>
              <a:gd name="connsiteY5" fmla="*/ 210866 h 210866"/>
              <a:gd name="connsiteX6" fmla="*/ 0 w 9448800"/>
              <a:gd name="connsiteY6" fmla="*/ 76200 h 210866"/>
              <a:gd name="connsiteX0" fmla="*/ 0 w 9448800"/>
              <a:gd name="connsiteY0" fmla="*/ 119743 h 254409"/>
              <a:gd name="connsiteX1" fmla="*/ 3189513 w 9448800"/>
              <a:gd name="connsiteY1" fmla="*/ 0 h 254409"/>
              <a:gd name="connsiteX2" fmla="*/ 9448800 w 9448800"/>
              <a:gd name="connsiteY2" fmla="*/ 119743 h 254409"/>
              <a:gd name="connsiteX3" fmla="*/ 9448800 w 9448800"/>
              <a:gd name="connsiteY3" fmla="*/ 254409 h 254409"/>
              <a:gd name="connsiteX4" fmla="*/ 3831771 w 9448800"/>
              <a:gd name="connsiteY4" fmla="*/ 149806 h 254409"/>
              <a:gd name="connsiteX5" fmla="*/ 0 w 9448800"/>
              <a:gd name="connsiteY5" fmla="*/ 254409 h 254409"/>
              <a:gd name="connsiteX6" fmla="*/ 0 w 9448800"/>
              <a:gd name="connsiteY6" fmla="*/ 119743 h 254409"/>
              <a:gd name="connsiteX0" fmla="*/ 0 w 9448800"/>
              <a:gd name="connsiteY0" fmla="*/ 696686 h 831352"/>
              <a:gd name="connsiteX1" fmla="*/ 3189513 w 9448800"/>
              <a:gd name="connsiteY1" fmla="*/ 576943 h 831352"/>
              <a:gd name="connsiteX2" fmla="*/ 9382493 w 9448800"/>
              <a:gd name="connsiteY2" fmla="*/ 0 h 831352"/>
              <a:gd name="connsiteX3" fmla="*/ 9448800 w 9448800"/>
              <a:gd name="connsiteY3" fmla="*/ 831352 h 831352"/>
              <a:gd name="connsiteX4" fmla="*/ 3831771 w 9448800"/>
              <a:gd name="connsiteY4" fmla="*/ 726749 h 831352"/>
              <a:gd name="connsiteX5" fmla="*/ 0 w 9448800"/>
              <a:gd name="connsiteY5" fmla="*/ 831352 h 831352"/>
              <a:gd name="connsiteX6" fmla="*/ 0 w 9448800"/>
              <a:gd name="connsiteY6" fmla="*/ 696686 h 831352"/>
              <a:gd name="connsiteX0" fmla="*/ 0 w 9448800"/>
              <a:gd name="connsiteY0" fmla="*/ 696686 h 831352"/>
              <a:gd name="connsiteX1" fmla="*/ 3189513 w 9448800"/>
              <a:gd name="connsiteY1" fmla="*/ 576943 h 831352"/>
              <a:gd name="connsiteX2" fmla="*/ 9382493 w 9448800"/>
              <a:gd name="connsiteY2" fmla="*/ 0 h 831352"/>
              <a:gd name="connsiteX3" fmla="*/ 9448800 w 9448800"/>
              <a:gd name="connsiteY3" fmla="*/ 831352 h 831352"/>
              <a:gd name="connsiteX4" fmla="*/ 3831771 w 9448800"/>
              <a:gd name="connsiteY4" fmla="*/ 726749 h 831352"/>
              <a:gd name="connsiteX5" fmla="*/ 0 w 9448800"/>
              <a:gd name="connsiteY5" fmla="*/ 831352 h 831352"/>
              <a:gd name="connsiteX6" fmla="*/ 0 w 9448800"/>
              <a:gd name="connsiteY6" fmla="*/ 696686 h 831352"/>
              <a:gd name="connsiteX0" fmla="*/ 0 w 9382493"/>
              <a:gd name="connsiteY0" fmla="*/ 696686 h 831352"/>
              <a:gd name="connsiteX1" fmla="*/ 3189513 w 9382493"/>
              <a:gd name="connsiteY1" fmla="*/ 576943 h 831352"/>
              <a:gd name="connsiteX2" fmla="*/ 9382493 w 9382493"/>
              <a:gd name="connsiteY2" fmla="*/ 0 h 831352"/>
              <a:gd name="connsiteX3" fmla="*/ 9382492 w 9382493"/>
              <a:gd name="connsiteY3" fmla="*/ 189095 h 831352"/>
              <a:gd name="connsiteX4" fmla="*/ 3831771 w 9382493"/>
              <a:gd name="connsiteY4" fmla="*/ 726749 h 831352"/>
              <a:gd name="connsiteX5" fmla="*/ 0 w 9382493"/>
              <a:gd name="connsiteY5" fmla="*/ 831352 h 831352"/>
              <a:gd name="connsiteX6" fmla="*/ 0 w 9382493"/>
              <a:gd name="connsiteY6" fmla="*/ 696686 h 831352"/>
              <a:gd name="connsiteX0" fmla="*/ 0 w 9382493"/>
              <a:gd name="connsiteY0" fmla="*/ 696686 h 831352"/>
              <a:gd name="connsiteX1" fmla="*/ 3189513 w 9382493"/>
              <a:gd name="connsiteY1" fmla="*/ 576943 h 831352"/>
              <a:gd name="connsiteX2" fmla="*/ 9382493 w 9382493"/>
              <a:gd name="connsiteY2" fmla="*/ 0 h 831352"/>
              <a:gd name="connsiteX3" fmla="*/ 9382492 w 9382493"/>
              <a:gd name="connsiteY3" fmla="*/ 189095 h 831352"/>
              <a:gd name="connsiteX4" fmla="*/ 3831771 w 9382493"/>
              <a:gd name="connsiteY4" fmla="*/ 726749 h 831352"/>
              <a:gd name="connsiteX5" fmla="*/ 0 w 9382493"/>
              <a:gd name="connsiteY5" fmla="*/ 831352 h 831352"/>
              <a:gd name="connsiteX6" fmla="*/ 0 w 9382493"/>
              <a:gd name="connsiteY6" fmla="*/ 696686 h 831352"/>
              <a:gd name="connsiteX0" fmla="*/ 0 w 9382493"/>
              <a:gd name="connsiteY0" fmla="*/ 696686 h 831352"/>
              <a:gd name="connsiteX1" fmla="*/ 3189513 w 9382493"/>
              <a:gd name="connsiteY1" fmla="*/ 576943 h 831352"/>
              <a:gd name="connsiteX2" fmla="*/ 9382493 w 9382493"/>
              <a:gd name="connsiteY2" fmla="*/ 0 h 831352"/>
              <a:gd name="connsiteX3" fmla="*/ 9382492 w 9382493"/>
              <a:gd name="connsiteY3" fmla="*/ 189095 h 831352"/>
              <a:gd name="connsiteX4" fmla="*/ 3831771 w 9382493"/>
              <a:gd name="connsiteY4" fmla="*/ 726749 h 831352"/>
              <a:gd name="connsiteX5" fmla="*/ 0 w 9382493"/>
              <a:gd name="connsiteY5" fmla="*/ 831352 h 831352"/>
              <a:gd name="connsiteX6" fmla="*/ 0 w 9382493"/>
              <a:gd name="connsiteY6" fmla="*/ 696686 h 831352"/>
              <a:gd name="connsiteX0" fmla="*/ 0 w 9415647"/>
              <a:gd name="connsiteY0" fmla="*/ 772886 h 907552"/>
              <a:gd name="connsiteX1" fmla="*/ 3189513 w 9415647"/>
              <a:gd name="connsiteY1" fmla="*/ 653143 h 907552"/>
              <a:gd name="connsiteX2" fmla="*/ 9415647 w 9415647"/>
              <a:gd name="connsiteY2" fmla="*/ 0 h 907552"/>
              <a:gd name="connsiteX3" fmla="*/ 9382492 w 9415647"/>
              <a:gd name="connsiteY3" fmla="*/ 265295 h 907552"/>
              <a:gd name="connsiteX4" fmla="*/ 3831771 w 9415647"/>
              <a:gd name="connsiteY4" fmla="*/ 802949 h 907552"/>
              <a:gd name="connsiteX5" fmla="*/ 0 w 9415647"/>
              <a:gd name="connsiteY5" fmla="*/ 907552 h 907552"/>
              <a:gd name="connsiteX6" fmla="*/ 0 w 9415647"/>
              <a:gd name="connsiteY6" fmla="*/ 772886 h 907552"/>
              <a:gd name="connsiteX0" fmla="*/ 0 w 9426698"/>
              <a:gd name="connsiteY0" fmla="*/ 772886 h 907552"/>
              <a:gd name="connsiteX1" fmla="*/ 3189513 w 9426698"/>
              <a:gd name="connsiteY1" fmla="*/ 653143 h 907552"/>
              <a:gd name="connsiteX2" fmla="*/ 9415647 w 9426698"/>
              <a:gd name="connsiteY2" fmla="*/ 0 h 907552"/>
              <a:gd name="connsiteX3" fmla="*/ 9426698 w 9426698"/>
              <a:gd name="connsiteY3" fmla="*/ 178210 h 907552"/>
              <a:gd name="connsiteX4" fmla="*/ 3831771 w 9426698"/>
              <a:gd name="connsiteY4" fmla="*/ 802949 h 907552"/>
              <a:gd name="connsiteX5" fmla="*/ 0 w 9426698"/>
              <a:gd name="connsiteY5" fmla="*/ 907552 h 907552"/>
              <a:gd name="connsiteX6" fmla="*/ 0 w 9426698"/>
              <a:gd name="connsiteY6" fmla="*/ 772886 h 907552"/>
              <a:gd name="connsiteX0" fmla="*/ 0 w 9426698"/>
              <a:gd name="connsiteY0" fmla="*/ 772886 h 907552"/>
              <a:gd name="connsiteX1" fmla="*/ 3189513 w 9426698"/>
              <a:gd name="connsiteY1" fmla="*/ 653143 h 907552"/>
              <a:gd name="connsiteX2" fmla="*/ 9415647 w 9426698"/>
              <a:gd name="connsiteY2" fmla="*/ 0 h 907552"/>
              <a:gd name="connsiteX3" fmla="*/ 9426698 w 9426698"/>
              <a:gd name="connsiteY3" fmla="*/ 178210 h 907552"/>
              <a:gd name="connsiteX4" fmla="*/ 3831771 w 9426698"/>
              <a:gd name="connsiteY4" fmla="*/ 802949 h 907552"/>
              <a:gd name="connsiteX5" fmla="*/ 0 w 9426698"/>
              <a:gd name="connsiteY5" fmla="*/ 907552 h 907552"/>
              <a:gd name="connsiteX6" fmla="*/ 0 w 9426698"/>
              <a:gd name="connsiteY6" fmla="*/ 772886 h 907552"/>
              <a:gd name="connsiteX0" fmla="*/ 0 w 9426698"/>
              <a:gd name="connsiteY0" fmla="*/ 772886 h 957531"/>
              <a:gd name="connsiteX1" fmla="*/ 3189513 w 9426698"/>
              <a:gd name="connsiteY1" fmla="*/ 653143 h 957531"/>
              <a:gd name="connsiteX2" fmla="*/ 9415647 w 9426698"/>
              <a:gd name="connsiteY2" fmla="*/ 0 h 957531"/>
              <a:gd name="connsiteX3" fmla="*/ 9426698 w 9426698"/>
              <a:gd name="connsiteY3" fmla="*/ 178210 h 957531"/>
              <a:gd name="connsiteX4" fmla="*/ 3842823 w 9426698"/>
              <a:gd name="connsiteY4" fmla="*/ 922692 h 957531"/>
              <a:gd name="connsiteX5" fmla="*/ 0 w 9426698"/>
              <a:gd name="connsiteY5" fmla="*/ 907552 h 957531"/>
              <a:gd name="connsiteX6" fmla="*/ 0 w 9426698"/>
              <a:gd name="connsiteY6" fmla="*/ 772886 h 957531"/>
              <a:gd name="connsiteX0" fmla="*/ 0 w 9426698"/>
              <a:gd name="connsiteY0" fmla="*/ 772886 h 923543"/>
              <a:gd name="connsiteX1" fmla="*/ 3189513 w 9426698"/>
              <a:gd name="connsiteY1" fmla="*/ 653143 h 923543"/>
              <a:gd name="connsiteX2" fmla="*/ 9415647 w 9426698"/>
              <a:gd name="connsiteY2" fmla="*/ 0 h 923543"/>
              <a:gd name="connsiteX3" fmla="*/ 9426698 w 9426698"/>
              <a:gd name="connsiteY3" fmla="*/ 178210 h 923543"/>
              <a:gd name="connsiteX4" fmla="*/ 3842823 w 9426698"/>
              <a:gd name="connsiteY4" fmla="*/ 922692 h 923543"/>
              <a:gd name="connsiteX5" fmla="*/ 0 w 9426698"/>
              <a:gd name="connsiteY5" fmla="*/ 907552 h 923543"/>
              <a:gd name="connsiteX6" fmla="*/ 0 w 9426698"/>
              <a:gd name="connsiteY6" fmla="*/ 772886 h 923543"/>
              <a:gd name="connsiteX0" fmla="*/ 0 w 9426698"/>
              <a:gd name="connsiteY0" fmla="*/ 772886 h 923543"/>
              <a:gd name="connsiteX1" fmla="*/ 3189513 w 9426698"/>
              <a:gd name="connsiteY1" fmla="*/ 685800 h 923543"/>
              <a:gd name="connsiteX2" fmla="*/ 9415647 w 9426698"/>
              <a:gd name="connsiteY2" fmla="*/ 0 h 923543"/>
              <a:gd name="connsiteX3" fmla="*/ 9426698 w 9426698"/>
              <a:gd name="connsiteY3" fmla="*/ 178210 h 923543"/>
              <a:gd name="connsiteX4" fmla="*/ 3842823 w 9426698"/>
              <a:gd name="connsiteY4" fmla="*/ 922692 h 923543"/>
              <a:gd name="connsiteX5" fmla="*/ 0 w 9426698"/>
              <a:gd name="connsiteY5" fmla="*/ 907552 h 923543"/>
              <a:gd name="connsiteX6" fmla="*/ 0 w 9426698"/>
              <a:gd name="connsiteY6" fmla="*/ 772886 h 923543"/>
              <a:gd name="connsiteX0" fmla="*/ 0 w 9426698"/>
              <a:gd name="connsiteY0" fmla="*/ 772886 h 923543"/>
              <a:gd name="connsiteX1" fmla="*/ 3277924 w 9426698"/>
              <a:gd name="connsiteY1" fmla="*/ 707572 h 923543"/>
              <a:gd name="connsiteX2" fmla="*/ 9415647 w 9426698"/>
              <a:gd name="connsiteY2" fmla="*/ 0 h 923543"/>
              <a:gd name="connsiteX3" fmla="*/ 9426698 w 9426698"/>
              <a:gd name="connsiteY3" fmla="*/ 178210 h 923543"/>
              <a:gd name="connsiteX4" fmla="*/ 3842823 w 9426698"/>
              <a:gd name="connsiteY4" fmla="*/ 922692 h 923543"/>
              <a:gd name="connsiteX5" fmla="*/ 0 w 9426698"/>
              <a:gd name="connsiteY5" fmla="*/ 907552 h 923543"/>
              <a:gd name="connsiteX6" fmla="*/ 0 w 9426698"/>
              <a:gd name="connsiteY6" fmla="*/ 772886 h 923543"/>
              <a:gd name="connsiteX0" fmla="*/ 0 w 9426698"/>
              <a:gd name="connsiteY0" fmla="*/ 772886 h 923543"/>
              <a:gd name="connsiteX1" fmla="*/ 3277924 w 9426698"/>
              <a:gd name="connsiteY1" fmla="*/ 707572 h 923543"/>
              <a:gd name="connsiteX2" fmla="*/ 9415647 w 9426698"/>
              <a:gd name="connsiteY2" fmla="*/ 0 h 923543"/>
              <a:gd name="connsiteX3" fmla="*/ 9426698 w 9426698"/>
              <a:gd name="connsiteY3" fmla="*/ 178210 h 923543"/>
              <a:gd name="connsiteX4" fmla="*/ 3842823 w 9426698"/>
              <a:gd name="connsiteY4" fmla="*/ 922692 h 923543"/>
              <a:gd name="connsiteX5" fmla="*/ 0 w 9426698"/>
              <a:gd name="connsiteY5" fmla="*/ 907552 h 923543"/>
              <a:gd name="connsiteX6" fmla="*/ 0 w 9426698"/>
              <a:gd name="connsiteY6" fmla="*/ 772886 h 923543"/>
              <a:gd name="connsiteX0" fmla="*/ 0 w 9426698"/>
              <a:gd name="connsiteY0" fmla="*/ 772886 h 923543"/>
              <a:gd name="connsiteX1" fmla="*/ 3288975 w 9426698"/>
              <a:gd name="connsiteY1" fmla="*/ 783772 h 923543"/>
              <a:gd name="connsiteX2" fmla="*/ 9415647 w 9426698"/>
              <a:gd name="connsiteY2" fmla="*/ 0 h 923543"/>
              <a:gd name="connsiteX3" fmla="*/ 9426698 w 9426698"/>
              <a:gd name="connsiteY3" fmla="*/ 178210 h 923543"/>
              <a:gd name="connsiteX4" fmla="*/ 3842823 w 9426698"/>
              <a:gd name="connsiteY4" fmla="*/ 922692 h 923543"/>
              <a:gd name="connsiteX5" fmla="*/ 0 w 9426698"/>
              <a:gd name="connsiteY5" fmla="*/ 907552 h 923543"/>
              <a:gd name="connsiteX6" fmla="*/ 0 w 9426698"/>
              <a:gd name="connsiteY6" fmla="*/ 772886 h 923543"/>
              <a:gd name="connsiteX0" fmla="*/ 0 w 9426698"/>
              <a:gd name="connsiteY0" fmla="*/ 783772 h 934429"/>
              <a:gd name="connsiteX1" fmla="*/ 3288975 w 9426698"/>
              <a:gd name="connsiteY1" fmla="*/ 794658 h 934429"/>
              <a:gd name="connsiteX2" fmla="*/ 9415646 w 9426698"/>
              <a:gd name="connsiteY2" fmla="*/ 0 h 934429"/>
              <a:gd name="connsiteX3" fmla="*/ 9426698 w 9426698"/>
              <a:gd name="connsiteY3" fmla="*/ 189096 h 934429"/>
              <a:gd name="connsiteX4" fmla="*/ 3842823 w 9426698"/>
              <a:gd name="connsiteY4" fmla="*/ 933578 h 934429"/>
              <a:gd name="connsiteX5" fmla="*/ 0 w 9426698"/>
              <a:gd name="connsiteY5" fmla="*/ 918438 h 934429"/>
              <a:gd name="connsiteX6" fmla="*/ 0 w 9426698"/>
              <a:gd name="connsiteY6" fmla="*/ 783772 h 934429"/>
              <a:gd name="connsiteX0" fmla="*/ 0 w 9426698"/>
              <a:gd name="connsiteY0" fmla="*/ 783772 h 934429"/>
              <a:gd name="connsiteX1" fmla="*/ 3288975 w 9426698"/>
              <a:gd name="connsiteY1" fmla="*/ 794658 h 934429"/>
              <a:gd name="connsiteX2" fmla="*/ 9415646 w 9426698"/>
              <a:gd name="connsiteY2" fmla="*/ 0 h 934429"/>
              <a:gd name="connsiteX3" fmla="*/ 9426698 w 9426698"/>
              <a:gd name="connsiteY3" fmla="*/ 189096 h 934429"/>
              <a:gd name="connsiteX4" fmla="*/ 3842823 w 9426698"/>
              <a:gd name="connsiteY4" fmla="*/ 933578 h 934429"/>
              <a:gd name="connsiteX5" fmla="*/ 0 w 9426698"/>
              <a:gd name="connsiteY5" fmla="*/ 918438 h 934429"/>
              <a:gd name="connsiteX6" fmla="*/ 0 w 9426698"/>
              <a:gd name="connsiteY6" fmla="*/ 783772 h 934429"/>
              <a:gd name="connsiteX0" fmla="*/ 11051 w 9437749"/>
              <a:gd name="connsiteY0" fmla="*/ 783772 h 994638"/>
              <a:gd name="connsiteX1" fmla="*/ 3300026 w 9437749"/>
              <a:gd name="connsiteY1" fmla="*/ 794658 h 994638"/>
              <a:gd name="connsiteX2" fmla="*/ 9426697 w 9437749"/>
              <a:gd name="connsiteY2" fmla="*/ 0 h 994638"/>
              <a:gd name="connsiteX3" fmla="*/ 9437749 w 9437749"/>
              <a:gd name="connsiteY3" fmla="*/ 189096 h 994638"/>
              <a:gd name="connsiteX4" fmla="*/ 3853874 w 9437749"/>
              <a:gd name="connsiteY4" fmla="*/ 933578 h 994638"/>
              <a:gd name="connsiteX5" fmla="*/ 0 w 9437749"/>
              <a:gd name="connsiteY5" fmla="*/ 994638 h 994638"/>
              <a:gd name="connsiteX6" fmla="*/ 11051 w 9437749"/>
              <a:gd name="connsiteY6" fmla="*/ 783772 h 994638"/>
              <a:gd name="connsiteX0" fmla="*/ 11051 w 9437749"/>
              <a:gd name="connsiteY0" fmla="*/ 783772 h 994638"/>
              <a:gd name="connsiteX1" fmla="*/ 3300026 w 9437749"/>
              <a:gd name="connsiteY1" fmla="*/ 794658 h 994638"/>
              <a:gd name="connsiteX2" fmla="*/ 9426697 w 9437749"/>
              <a:gd name="connsiteY2" fmla="*/ 0 h 994638"/>
              <a:gd name="connsiteX3" fmla="*/ 9437749 w 9437749"/>
              <a:gd name="connsiteY3" fmla="*/ 189096 h 994638"/>
              <a:gd name="connsiteX4" fmla="*/ 3853874 w 9437749"/>
              <a:gd name="connsiteY4" fmla="*/ 933578 h 994638"/>
              <a:gd name="connsiteX5" fmla="*/ 0 w 9437749"/>
              <a:gd name="connsiteY5" fmla="*/ 994638 h 994638"/>
              <a:gd name="connsiteX6" fmla="*/ 11051 w 9437749"/>
              <a:gd name="connsiteY6" fmla="*/ 783772 h 994638"/>
              <a:gd name="connsiteX0" fmla="*/ 0 w 9437750"/>
              <a:gd name="connsiteY0" fmla="*/ 696686 h 994638"/>
              <a:gd name="connsiteX1" fmla="*/ 3300027 w 9437750"/>
              <a:gd name="connsiteY1" fmla="*/ 794658 h 994638"/>
              <a:gd name="connsiteX2" fmla="*/ 9426698 w 9437750"/>
              <a:gd name="connsiteY2" fmla="*/ 0 h 994638"/>
              <a:gd name="connsiteX3" fmla="*/ 9437750 w 9437750"/>
              <a:gd name="connsiteY3" fmla="*/ 189096 h 994638"/>
              <a:gd name="connsiteX4" fmla="*/ 3853875 w 9437750"/>
              <a:gd name="connsiteY4" fmla="*/ 933578 h 994638"/>
              <a:gd name="connsiteX5" fmla="*/ 1 w 9437750"/>
              <a:gd name="connsiteY5" fmla="*/ 994638 h 994638"/>
              <a:gd name="connsiteX6" fmla="*/ 0 w 9437750"/>
              <a:gd name="connsiteY6" fmla="*/ 696686 h 994638"/>
              <a:gd name="connsiteX0" fmla="*/ 0 w 9437750"/>
              <a:gd name="connsiteY0" fmla="*/ 696686 h 982403"/>
              <a:gd name="connsiteX1" fmla="*/ 3300027 w 9437750"/>
              <a:gd name="connsiteY1" fmla="*/ 794658 h 982403"/>
              <a:gd name="connsiteX2" fmla="*/ 9426698 w 9437750"/>
              <a:gd name="connsiteY2" fmla="*/ 0 h 982403"/>
              <a:gd name="connsiteX3" fmla="*/ 9437750 w 9437750"/>
              <a:gd name="connsiteY3" fmla="*/ 189096 h 982403"/>
              <a:gd name="connsiteX4" fmla="*/ 3853875 w 9437750"/>
              <a:gd name="connsiteY4" fmla="*/ 933578 h 982403"/>
              <a:gd name="connsiteX5" fmla="*/ 1 w 9437750"/>
              <a:gd name="connsiteY5" fmla="*/ 907553 h 982403"/>
              <a:gd name="connsiteX6" fmla="*/ 0 w 9437750"/>
              <a:gd name="connsiteY6" fmla="*/ 696686 h 982403"/>
              <a:gd name="connsiteX0" fmla="*/ 0 w 9437750"/>
              <a:gd name="connsiteY0" fmla="*/ 696686 h 982403"/>
              <a:gd name="connsiteX1" fmla="*/ 3300027 w 9437750"/>
              <a:gd name="connsiteY1" fmla="*/ 794658 h 982403"/>
              <a:gd name="connsiteX2" fmla="*/ 9426698 w 9437750"/>
              <a:gd name="connsiteY2" fmla="*/ 0 h 982403"/>
              <a:gd name="connsiteX3" fmla="*/ 9437750 w 9437750"/>
              <a:gd name="connsiteY3" fmla="*/ 189096 h 982403"/>
              <a:gd name="connsiteX4" fmla="*/ 3853875 w 9437750"/>
              <a:gd name="connsiteY4" fmla="*/ 933578 h 982403"/>
              <a:gd name="connsiteX5" fmla="*/ 1 w 9437750"/>
              <a:gd name="connsiteY5" fmla="*/ 907553 h 982403"/>
              <a:gd name="connsiteX6" fmla="*/ 0 w 9437750"/>
              <a:gd name="connsiteY6" fmla="*/ 696686 h 982403"/>
              <a:gd name="connsiteX0" fmla="*/ 0 w 9437750"/>
              <a:gd name="connsiteY0" fmla="*/ 696686 h 943288"/>
              <a:gd name="connsiteX1" fmla="*/ 3300027 w 9437750"/>
              <a:gd name="connsiteY1" fmla="*/ 794658 h 943288"/>
              <a:gd name="connsiteX2" fmla="*/ 9426698 w 9437750"/>
              <a:gd name="connsiteY2" fmla="*/ 0 h 943288"/>
              <a:gd name="connsiteX3" fmla="*/ 9437750 w 9437750"/>
              <a:gd name="connsiteY3" fmla="*/ 189096 h 943288"/>
              <a:gd name="connsiteX4" fmla="*/ 3853875 w 9437750"/>
              <a:gd name="connsiteY4" fmla="*/ 933578 h 943288"/>
              <a:gd name="connsiteX5" fmla="*/ 1 w 9437750"/>
              <a:gd name="connsiteY5" fmla="*/ 907553 h 943288"/>
              <a:gd name="connsiteX6" fmla="*/ 0 w 9437750"/>
              <a:gd name="connsiteY6" fmla="*/ 696686 h 943288"/>
              <a:gd name="connsiteX0" fmla="*/ 0 w 9437750"/>
              <a:gd name="connsiteY0" fmla="*/ 696686 h 943288"/>
              <a:gd name="connsiteX1" fmla="*/ 3775230 w 9437750"/>
              <a:gd name="connsiteY1" fmla="*/ 794658 h 943288"/>
              <a:gd name="connsiteX2" fmla="*/ 9426698 w 9437750"/>
              <a:gd name="connsiteY2" fmla="*/ 0 h 943288"/>
              <a:gd name="connsiteX3" fmla="*/ 9437750 w 9437750"/>
              <a:gd name="connsiteY3" fmla="*/ 189096 h 943288"/>
              <a:gd name="connsiteX4" fmla="*/ 3853875 w 9437750"/>
              <a:gd name="connsiteY4" fmla="*/ 933578 h 943288"/>
              <a:gd name="connsiteX5" fmla="*/ 1 w 9437750"/>
              <a:gd name="connsiteY5" fmla="*/ 907553 h 943288"/>
              <a:gd name="connsiteX6" fmla="*/ 0 w 9437750"/>
              <a:gd name="connsiteY6" fmla="*/ 696686 h 943288"/>
              <a:gd name="connsiteX0" fmla="*/ 0 w 9437750"/>
              <a:gd name="connsiteY0" fmla="*/ 696686 h 943288"/>
              <a:gd name="connsiteX1" fmla="*/ 3775230 w 9437750"/>
              <a:gd name="connsiteY1" fmla="*/ 794658 h 943288"/>
              <a:gd name="connsiteX2" fmla="*/ 9426698 w 9437750"/>
              <a:gd name="connsiteY2" fmla="*/ 0 h 943288"/>
              <a:gd name="connsiteX3" fmla="*/ 9437750 w 9437750"/>
              <a:gd name="connsiteY3" fmla="*/ 189096 h 943288"/>
              <a:gd name="connsiteX4" fmla="*/ 3853875 w 9437750"/>
              <a:gd name="connsiteY4" fmla="*/ 933578 h 943288"/>
              <a:gd name="connsiteX5" fmla="*/ 1 w 9437750"/>
              <a:gd name="connsiteY5" fmla="*/ 907553 h 943288"/>
              <a:gd name="connsiteX6" fmla="*/ 0 w 9437750"/>
              <a:gd name="connsiteY6" fmla="*/ 696686 h 94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7750" h="943288">
                <a:moveTo>
                  <a:pt x="0" y="696686"/>
                </a:moveTo>
                <a:cubicBezTo>
                  <a:pt x="594264" y="741370"/>
                  <a:pt x="1983088" y="845457"/>
                  <a:pt x="3775230" y="794658"/>
                </a:cubicBezTo>
                <a:cubicBezTo>
                  <a:pt x="5567372" y="743859"/>
                  <a:pt x="7229756" y="725714"/>
                  <a:pt x="9426698" y="0"/>
                </a:cubicBezTo>
                <a:cubicBezTo>
                  <a:pt x="9426698" y="63032"/>
                  <a:pt x="9437750" y="126064"/>
                  <a:pt x="9437750" y="189096"/>
                </a:cubicBezTo>
                <a:cubicBezTo>
                  <a:pt x="7990090" y="625906"/>
                  <a:pt x="5890985" y="1009778"/>
                  <a:pt x="3853875" y="933578"/>
                </a:cubicBezTo>
                <a:cubicBezTo>
                  <a:pt x="1816765" y="857378"/>
                  <a:pt x="1284626" y="916228"/>
                  <a:pt x="1" y="907553"/>
                </a:cubicBezTo>
                <a:cubicBezTo>
                  <a:pt x="1" y="808236"/>
                  <a:pt x="0" y="796003"/>
                  <a:pt x="0" y="696686"/>
                </a:cubicBezTo>
                <a:close/>
              </a:path>
            </a:pathLst>
          </a:cu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0"/>
          <p:cNvSpPr/>
          <p:nvPr userDrawn="1"/>
        </p:nvSpPr>
        <p:spPr>
          <a:xfrm flipV="1">
            <a:off x="-76200" y="5655968"/>
            <a:ext cx="9296400" cy="1125832"/>
          </a:xfrm>
          <a:custGeom>
            <a:avLst/>
            <a:gdLst>
              <a:gd name="connsiteX0" fmla="*/ 0 w 9448800"/>
              <a:gd name="connsiteY0" fmla="*/ 0 h 134666"/>
              <a:gd name="connsiteX1" fmla="*/ 9448800 w 9448800"/>
              <a:gd name="connsiteY1" fmla="*/ 0 h 134666"/>
              <a:gd name="connsiteX2" fmla="*/ 9448800 w 9448800"/>
              <a:gd name="connsiteY2" fmla="*/ 134666 h 134666"/>
              <a:gd name="connsiteX3" fmla="*/ 0 w 9448800"/>
              <a:gd name="connsiteY3" fmla="*/ 134666 h 134666"/>
              <a:gd name="connsiteX4" fmla="*/ 0 w 9448800"/>
              <a:gd name="connsiteY4" fmla="*/ 0 h 134666"/>
              <a:gd name="connsiteX0" fmla="*/ 0 w 9448800"/>
              <a:gd name="connsiteY0" fmla="*/ 10885 h 145551"/>
              <a:gd name="connsiteX1" fmla="*/ 3167742 w 9448800"/>
              <a:gd name="connsiteY1" fmla="*/ 0 h 145551"/>
              <a:gd name="connsiteX2" fmla="*/ 9448800 w 9448800"/>
              <a:gd name="connsiteY2" fmla="*/ 10885 h 145551"/>
              <a:gd name="connsiteX3" fmla="*/ 9448800 w 9448800"/>
              <a:gd name="connsiteY3" fmla="*/ 145551 h 145551"/>
              <a:gd name="connsiteX4" fmla="*/ 0 w 9448800"/>
              <a:gd name="connsiteY4" fmla="*/ 145551 h 145551"/>
              <a:gd name="connsiteX5" fmla="*/ 0 w 9448800"/>
              <a:gd name="connsiteY5" fmla="*/ 10885 h 145551"/>
              <a:gd name="connsiteX0" fmla="*/ 0 w 9448800"/>
              <a:gd name="connsiteY0" fmla="*/ 185057 h 319723"/>
              <a:gd name="connsiteX1" fmla="*/ 3167742 w 9448800"/>
              <a:gd name="connsiteY1" fmla="*/ 0 h 319723"/>
              <a:gd name="connsiteX2" fmla="*/ 9448800 w 9448800"/>
              <a:gd name="connsiteY2" fmla="*/ 185057 h 319723"/>
              <a:gd name="connsiteX3" fmla="*/ 9448800 w 9448800"/>
              <a:gd name="connsiteY3" fmla="*/ 319723 h 319723"/>
              <a:gd name="connsiteX4" fmla="*/ 0 w 9448800"/>
              <a:gd name="connsiteY4" fmla="*/ 319723 h 319723"/>
              <a:gd name="connsiteX5" fmla="*/ 0 w 9448800"/>
              <a:gd name="connsiteY5" fmla="*/ 185057 h 319723"/>
              <a:gd name="connsiteX0" fmla="*/ 0 w 9448800"/>
              <a:gd name="connsiteY0" fmla="*/ 185057 h 319723"/>
              <a:gd name="connsiteX1" fmla="*/ 3167742 w 9448800"/>
              <a:gd name="connsiteY1" fmla="*/ 0 h 319723"/>
              <a:gd name="connsiteX2" fmla="*/ 9448800 w 9448800"/>
              <a:gd name="connsiteY2" fmla="*/ 185057 h 319723"/>
              <a:gd name="connsiteX3" fmla="*/ 9448800 w 9448800"/>
              <a:gd name="connsiteY3" fmla="*/ 319723 h 319723"/>
              <a:gd name="connsiteX4" fmla="*/ 0 w 9448800"/>
              <a:gd name="connsiteY4" fmla="*/ 319723 h 319723"/>
              <a:gd name="connsiteX5" fmla="*/ 0 w 9448800"/>
              <a:gd name="connsiteY5" fmla="*/ 185057 h 319723"/>
              <a:gd name="connsiteX0" fmla="*/ 0 w 9448800"/>
              <a:gd name="connsiteY0" fmla="*/ 187156 h 321822"/>
              <a:gd name="connsiteX1" fmla="*/ 3167742 w 9448800"/>
              <a:gd name="connsiteY1" fmla="*/ 2099 h 321822"/>
              <a:gd name="connsiteX2" fmla="*/ 9448800 w 9448800"/>
              <a:gd name="connsiteY2" fmla="*/ 187156 h 321822"/>
              <a:gd name="connsiteX3" fmla="*/ 9448800 w 9448800"/>
              <a:gd name="connsiteY3" fmla="*/ 321822 h 321822"/>
              <a:gd name="connsiteX4" fmla="*/ 0 w 9448800"/>
              <a:gd name="connsiteY4" fmla="*/ 321822 h 321822"/>
              <a:gd name="connsiteX5" fmla="*/ 0 w 9448800"/>
              <a:gd name="connsiteY5" fmla="*/ 187156 h 321822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0 w 9448800"/>
              <a:gd name="connsiteY4" fmla="*/ 289661 h 289661"/>
              <a:gd name="connsiteX5" fmla="*/ 0 w 9448800"/>
              <a:gd name="connsiteY5" fmla="*/ 154995 h 289661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3809999 w 9448800"/>
              <a:gd name="connsiteY4" fmla="*/ 283029 h 289661"/>
              <a:gd name="connsiteX5" fmla="*/ 0 w 9448800"/>
              <a:gd name="connsiteY5" fmla="*/ 289661 h 289661"/>
              <a:gd name="connsiteX6" fmla="*/ 0 w 9448800"/>
              <a:gd name="connsiteY6" fmla="*/ 154995 h 289661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3809999 w 9448800"/>
              <a:gd name="connsiteY4" fmla="*/ 163286 h 289661"/>
              <a:gd name="connsiteX5" fmla="*/ 0 w 9448800"/>
              <a:gd name="connsiteY5" fmla="*/ 289661 h 289661"/>
              <a:gd name="connsiteX6" fmla="*/ 0 w 9448800"/>
              <a:gd name="connsiteY6" fmla="*/ 154995 h 289661"/>
              <a:gd name="connsiteX0" fmla="*/ 0 w 9448800"/>
              <a:gd name="connsiteY0" fmla="*/ 154995 h 289672"/>
              <a:gd name="connsiteX1" fmla="*/ 3178627 w 9448800"/>
              <a:gd name="connsiteY1" fmla="*/ 2595 h 289672"/>
              <a:gd name="connsiteX2" fmla="*/ 9448800 w 9448800"/>
              <a:gd name="connsiteY2" fmla="*/ 154995 h 289672"/>
              <a:gd name="connsiteX3" fmla="*/ 9448800 w 9448800"/>
              <a:gd name="connsiteY3" fmla="*/ 289661 h 289672"/>
              <a:gd name="connsiteX4" fmla="*/ 3809999 w 9448800"/>
              <a:gd name="connsiteY4" fmla="*/ 163286 h 289672"/>
              <a:gd name="connsiteX5" fmla="*/ 0 w 9448800"/>
              <a:gd name="connsiteY5" fmla="*/ 289661 h 289672"/>
              <a:gd name="connsiteX6" fmla="*/ 0 w 9448800"/>
              <a:gd name="connsiteY6" fmla="*/ 154995 h 289672"/>
              <a:gd name="connsiteX0" fmla="*/ 0 w 9448800"/>
              <a:gd name="connsiteY0" fmla="*/ 154995 h 289669"/>
              <a:gd name="connsiteX1" fmla="*/ 3178627 w 9448800"/>
              <a:gd name="connsiteY1" fmla="*/ 2595 h 289669"/>
              <a:gd name="connsiteX2" fmla="*/ 9448800 w 9448800"/>
              <a:gd name="connsiteY2" fmla="*/ 154995 h 289669"/>
              <a:gd name="connsiteX3" fmla="*/ 9448800 w 9448800"/>
              <a:gd name="connsiteY3" fmla="*/ 289661 h 289669"/>
              <a:gd name="connsiteX4" fmla="*/ 3809999 w 9448800"/>
              <a:gd name="connsiteY4" fmla="*/ 130629 h 289669"/>
              <a:gd name="connsiteX5" fmla="*/ 0 w 9448800"/>
              <a:gd name="connsiteY5" fmla="*/ 289661 h 289669"/>
              <a:gd name="connsiteX6" fmla="*/ 0 w 9448800"/>
              <a:gd name="connsiteY6" fmla="*/ 154995 h 289669"/>
              <a:gd name="connsiteX0" fmla="*/ 0 w 9448800"/>
              <a:gd name="connsiteY0" fmla="*/ 154995 h 289669"/>
              <a:gd name="connsiteX1" fmla="*/ 3178627 w 9448800"/>
              <a:gd name="connsiteY1" fmla="*/ 2595 h 289669"/>
              <a:gd name="connsiteX2" fmla="*/ 9448800 w 9448800"/>
              <a:gd name="connsiteY2" fmla="*/ 154995 h 289669"/>
              <a:gd name="connsiteX3" fmla="*/ 9448800 w 9448800"/>
              <a:gd name="connsiteY3" fmla="*/ 289661 h 289669"/>
              <a:gd name="connsiteX4" fmla="*/ 3809999 w 9448800"/>
              <a:gd name="connsiteY4" fmla="*/ 130629 h 289669"/>
              <a:gd name="connsiteX5" fmla="*/ 0 w 9448800"/>
              <a:gd name="connsiteY5" fmla="*/ 289661 h 289669"/>
              <a:gd name="connsiteX6" fmla="*/ 0 w 9448800"/>
              <a:gd name="connsiteY6" fmla="*/ 154995 h 289669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3809999 w 9448800"/>
              <a:gd name="connsiteY4" fmla="*/ 130629 h 289661"/>
              <a:gd name="connsiteX5" fmla="*/ 0 w 9448800"/>
              <a:gd name="connsiteY5" fmla="*/ 289661 h 289661"/>
              <a:gd name="connsiteX6" fmla="*/ 0 w 9448800"/>
              <a:gd name="connsiteY6" fmla="*/ 154995 h 289661"/>
              <a:gd name="connsiteX0" fmla="*/ 0 w 9448800"/>
              <a:gd name="connsiteY0" fmla="*/ 154995 h 1003447"/>
              <a:gd name="connsiteX1" fmla="*/ 3178627 w 9448800"/>
              <a:gd name="connsiteY1" fmla="*/ 2595 h 1003447"/>
              <a:gd name="connsiteX2" fmla="*/ 9448800 w 9448800"/>
              <a:gd name="connsiteY2" fmla="*/ 154995 h 1003447"/>
              <a:gd name="connsiteX3" fmla="*/ 9448800 w 9448800"/>
              <a:gd name="connsiteY3" fmla="*/ 289661 h 1003447"/>
              <a:gd name="connsiteX4" fmla="*/ 3809999 w 9448800"/>
              <a:gd name="connsiteY4" fmla="*/ 130629 h 1003447"/>
              <a:gd name="connsiteX5" fmla="*/ 11052 w 9448800"/>
              <a:gd name="connsiteY5" fmla="*/ 1003447 h 1003447"/>
              <a:gd name="connsiteX6" fmla="*/ 0 w 9448800"/>
              <a:gd name="connsiteY6" fmla="*/ 154995 h 1003447"/>
              <a:gd name="connsiteX0" fmla="*/ 66307 w 9437748"/>
              <a:gd name="connsiteY0" fmla="*/ 869512 h 1033919"/>
              <a:gd name="connsiteX1" fmla="*/ 3167575 w 9437748"/>
              <a:gd name="connsiteY1" fmla="*/ 33067 h 1033919"/>
              <a:gd name="connsiteX2" fmla="*/ 9437748 w 9437748"/>
              <a:gd name="connsiteY2" fmla="*/ 185467 h 1033919"/>
              <a:gd name="connsiteX3" fmla="*/ 9437748 w 9437748"/>
              <a:gd name="connsiteY3" fmla="*/ 320133 h 1033919"/>
              <a:gd name="connsiteX4" fmla="*/ 3798947 w 9437748"/>
              <a:gd name="connsiteY4" fmla="*/ 161101 h 1033919"/>
              <a:gd name="connsiteX5" fmla="*/ 0 w 9437748"/>
              <a:gd name="connsiteY5" fmla="*/ 1033919 h 1033919"/>
              <a:gd name="connsiteX6" fmla="*/ 66307 w 9437748"/>
              <a:gd name="connsiteY6" fmla="*/ 869512 h 1033919"/>
              <a:gd name="connsiteX0" fmla="*/ 66307 w 9437748"/>
              <a:gd name="connsiteY0" fmla="*/ 939606 h 1104013"/>
              <a:gd name="connsiteX1" fmla="*/ 3167575 w 9437748"/>
              <a:gd name="connsiteY1" fmla="*/ 103161 h 1104013"/>
              <a:gd name="connsiteX2" fmla="*/ 9437748 w 9437748"/>
              <a:gd name="connsiteY2" fmla="*/ 255561 h 1104013"/>
              <a:gd name="connsiteX3" fmla="*/ 9437748 w 9437748"/>
              <a:gd name="connsiteY3" fmla="*/ 390227 h 1104013"/>
              <a:gd name="connsiteX4" fmla="*/ 3798947 w 9437748"/>
              <a:gd name="connsiteY4" fmla="*/ 231195 h 1104013"/>
              <a:gd name="connsiteX5" fmla="*/ 0 w 9437748"/>
              <a:gd name="connsiteY5" fmla="*/ 1104013 h 1104013"/>
              <a:gd name="connsiteX6" fmla="*/ 66307 w 9437748"/>
              <a:gd name="connsiteY6" fmla="*/ 939606 h 1104013"/>
              <a:gd name="connsiteX0" fmla="*/ 66307 w 9437748"/>
              <a:gd name="connsiteY0" fmla="*/ 883806 h 1048213"/>
              <a:gd name="connsiteX1" fmla="*/ 3156524 w 9437748"/>
              <a:gd name="connsiteY1" fmla="*/ 116757 h 1048213"/>
              <a:gd name="connsiteX2" fmla="*/ 9437748 w 9437748"/>
              <a:gd name="connsiteY2" fmla="*/ 199761 h 1048213"/>
              <a:gd name="connsiteX3" fmla="*/ 9437748 w 9437748"/>
              <a:gd name="connsiteY3" fmla="*/ 334427 h 1048213"/>
              <a:gd name="connsiteX4" fmla="*/ 3798947 w 9437748"/>
              <a:gd name="connsiteY4" fmla="*/ 175395 h 1048213"/>
              <a:gd name="connsiteX5" fmla="*/ 0 w 9437748"/>
              <a:gd name="connsiteY5" fmla="*/ 1048213 h 1048213"/>
              <a:gd name="connsiteX6" fmla="*/ 66307 w 9437748"/>
              <a:gd name="connsiteY6" fmla="*/ 883806 h 1048213"/>
              <a:gd name="connsiteX0" fmla="*/ 0 w 9437748"/>
              <a:gd name="connsiteY0" fmla="*/ 841767 h 976433"/>
              <a:gd name="connsiteX1" fmla="*/ 3156524 w 9437748"/>
              <a:gd name="connsiteY1" fmla="*/ 44977 h 976433"/>
              <a:gd name="connsiteX2" fmla="*/ 9437748 w 9437748"/>
              <a:gd name="connsiteY2" fmla="*/ 127981 h 976433"/>
              <a:gd name="connsiteX3" fmla="*/ 9437748 w 9437748"/>
              <a:gd name="connsiteY3" fmla="*/ 262647 h 976433"/>
              <a:gd name="connsiteX4" fmla="*/ 3798947 w 9437748"/>
              <a:gd name="connsiteY4" fmla="*/ 103615 h 976433"/>
              <a:gd name="connsiteX5" fmla="*/ 0 w 9437748"/>
              <a:gd name="connsiteY5" fmla="*/ 976433 h 976433"/>
              <a:gd name="connsiteX6" fmla="*/ 0 w 9437748"/>
              <a:gd name="connsiteY6" fmla="*/ 841767 h 976433"/>
              <a:gd name="connsiteX0" fmla="*/ 0 w 9437748"/>
              <a:gd name="connsiteY0" fmla="*/ 893859 h 1028525"/>
              <a:gd name="connsiteX1" fmla="*/ 3156524 w 9437748"/>
              <a:gd name="connsiteY1" fmla="*/ 97069 h 1028525"/>
              <a:gd name="connsiteX2" fmla="*/ 9437748 w 9437748"/>
              <a:gd name="connsiteY2" fmla="*/ 180073 h 1028525"/>
              <a:gd name="connsiteX3" fmla="*/ 9437748 w 9437748"/>
              <a:gd name="connsiteY3" fmla="*/ 314739 h 1028525"/>
              <a:gd name="connsiteX4" fmla="*/ 3798947 w 9437748"/>
              <a:gd name="connsiteY4" fmla="*/ 155707 h 1028525"/>
              <a:gd name="connsiteX5" fmla="*/ 0 w 9437748"/>
              <a:gd name="connsiteY5" fmla="*/ 1028525 h 1028525"/>
              <a:gd name="connsiteX6" fmla="*/ 0 w 9437748"/>
              <a:gd name="connsiteY6" fmla="*/ 893859 h 1028525"/>
              <a:gd name="connsiteX0" fmla="*/ 0 w 9437748"/>
              <a:gd name="connsiteY0" fmla="*/ 893859 h 1028525"/>
              <a:gd name="connsiteX1" fmla="*/ 3156524 w 9437748"/>
              <a:gd name="connsiteY1" fmla="*/ 97069 h 1028525"/>
              <a:gd name="connsiteX2" fmla="*/ 9437748 w 9437748"/>
              <a:gd name="connsiteY2" fmla="*/ 180073 h 1028525"/>
              <a:gd name="connsiteX3" fmla="*/ 9437748 w 9437748"/>
              <a:gd name="connsiteY3" fmla="*/ 314739 h 1028525"/>
              <a:gd name="connsiteX4" fmla="*/ 3798947 w 9437748"/>
              <a:gd name="connsiteY4" fmla="*/ 155707 h 1028525"/>
              <a:gd name="connsiteX5" fmla="*/ 0 w 9437748"/>
              <a:gd name="connsiteY5" fmla="*/ 1028525 h 1028525"/>
              <a:gd name="connsiteX6" fmla="*/ 0 w 9437748"/>
              <a:gd name="connsiteY6" fmla="*/ 893859 h 1028525"/>
              <a:gd name="connsiteX0" fmla="*/ 0 w 9437748"/>
              <a:gd name="connsiteY0" fmla="*/ 893859 h 1028525"/>
              <a:gd name="connsiteX1" fmla="*/ 3156524 w 9437748"/>
              <a:gd name="connsiteY1" fmla="*/ 97069 h 1028525"/>
              <a:gd name="connsiteX2" fmla="*/ 9437748 w 9437748"/>
              <a:gd name="connsiteY2" fmla="*/ 180073 h 1028525"/>
              <a:gd name="connsiteX3" fmla="*/ 9437748 w 9437748"/>
              <a:gd name="connsiteY3" fmla="*/ 413875 h 1028525"/>
              <a:gd name="connsiteX4" fmla="*/ 3798947 w 9437748"/>
              <a:gd name="connsiteY4" fmla="*/ 155707 h 1028525"/>
              <a:gd name="connsiteX5" fmla="*/ 0 w 9437748"/>
              <a:gd name="connsiteY5" fmla="*/ 1028525 h 1028525"/>
              <a:gd name="connsiteX6" fmla="*/ 0 w 9437748"/>
              <a:gd name="connsiteY6" fmla="*/ 893859 h 1028525"/>
              <a:gd name="connsiteX0" fmla="*/ 0 w 9437748"/>
              <a:gd name="connsiteY0" fmla="*/ 827298 h 961964"/>
              <a:gd name="connsiteX1" fmla="*/ 3156524 w 9437748"/>
              <a:gd name="connsiteY1" fmla="*/ 30508 h 961964"/>
              <a:gd name="connsiteX2" fmla="*/ 9437748 w 9437748"/>
              <a:gd name="connsiteY2" fmla="*/ 182908 h 961964"/>
              <a:gd name="connsiteX3" fmla="*/ 9437748 w 9437748"/>
              <a:gd name="connsiteY3" fmla="*/ 347314 h 961964"/>
              <a:gd name="connsiteX4" fmla="*/ 3798947 w 9437748"/>
              <a:gd name="connsiteY4" fmla="*/ 89146 h 961964"/>
              <a:gd name="connsiteX5" fmla="*/ 0 w 9437748"/>
              <a:gd name="connsiteY5" fmla="*/ 961964 h 961964"/>
              <a:gd name="connsiteX6" fmla="*/ 0 w 9437748"/>
              <a:gd name="connsiteY6" fmla="*/ 827298 h 961964"/>
              <a:gd name="connsiteX0" fmla="*/ 0 w 9437748"/>
              <a:gd name="connsiteY0" fmla="*/ 838571 h 973237"/>
              <a:gd name="connsiteX1" fmla="*/ 3156524 w 9437748"/>
              <a:gd name="connsiteY1" fmla="*/ 41781 h 973237"/>
              <a:gd name="connsiteX2" fmla="*/ 9437748 w 9437748"/>
              <a:gd name="connsiteY2" fmla="*/ 194181 h 973237"/>
              <a:gd name="connsiteX3" fmla="*/ 9437748 w 9437748"/>
              <a:gd name="connsiteY3" fmla="*/ 358587 h 973237"/>
              <a:gd name="connsiteX4" fmla="*/ 3798947 w 9437748"/>
              <a:gd name="connsiteY4" fmla="*/ 100419 h 973237"/>
              <a:gd name="connsiteX5" fmla="*/ 0 w 9437748"/>
              <a:gd name="connsiteY5" fmla="*/ 973237 h 973237"/>
              <a:gd name="connsiteX6" fmla="*/ 0 w 9437748"/>
              <a:gd name="connsiteY6" fmla="*/ 838571 h 973237"/>
              <a:gd name="connsiteX0" fmla="*/ 0 w 9437748"/>
              <a:gd name="connsiteY0" fmla="*/ 890635 h 1025301"/>
              <a:gd name="connsiteX1" fmla="*/ 3156524 w 9437748"/>
              <a:gd name="connsiteY1" fmla="*/ 93845 h 1025301"/>
              <a:gd name="connsiteX2" fmla="*/ 9437748 w 9437748"/>
              <a:gd name="connsiteY2" fmla="*/ 246245 h 1025301"/>
              <a:gd name="connsiteX3" fmla="*/ 9437748 w 9437748"/>
              <a:gd name="connsiteY3" fmla="*/ 410651 h 1025301"/>
              <a:gd name="connsiteX4" fmla="*/ 3798947 w 9437748"/>
              <a:gd name="connsiteY4" fmla="*/ 152483 h 1025301"/>
              <a:gd name="connsiteX5" fmla="*/ 0 w 9437748"/>
              <a:gd name="connsiteY5" fmla="*/ 1025301 h 1025301"/>
              <a:gd name="connsiteX6" fmla="*/ 0 w 9437748"/>
              <a:gd name="connsiteY6" fmla="*/ 890635 h 1025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7748" h="1025301">
                <a:moveTo>
                  <a:pt x="0" y="890635"/>
                </a:moveTo>
                <a:cubicBezTo>
                  <a:pt x="550059" y="797693"/>
                  <a:pt x="1506208" y="320208"/>
                  <a:pt x="3156524" y="93845"/>
                </a:cubicBezTo>
                <a:cubicBezTo>
                  <a:pt x="4806840" y="-132518"/>
                  <a:pt x="7860446" y="103735"/>
                  <a:pt x="9437748" y="246245"/>
                </a:cubicBezTo>
                <a:lnTo>
                  <a:pt x="9437748" y="410651"/>
                </a:lnTo>
                <a:cubicBezTo>
                  <a:pt x="8465291" y="346718"/>
                  <a:pt x="5371905" y="50041"/>
                  <a:pt x="3798947" y="152483"/>
                </a:cubicBezTo>
                <a:cubicBezTo>
                  <a:pt x="2225989" y="254925"/>
                  <a:pt x="700314" y="917826"/>
                  <a:pt x="0" y="1025301"/>
                </a:cubicBezTo>
                <a:lnTo>
                  <a:pt x="0" y="890635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65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4847284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57400" y="457200"/>
            <a:ext cx="5486400" cy="3962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5414022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1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599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6600" y="990600"/>
            <a:ext cx="7696200" cy="6019800"/>
          </a:xfrm>
        </p:spPr>
        <p:txBody>
          <a:bodyPr>
            <a:normAutofit/>
          </a:bodyPr>
          <a:lstStyle>
            <a:lvl1pPr marL="171450" indent="-171450">
              <a:buFont typeface="Arial" pitchFamily="34" charset="0"/>
              <a:buChar char="•"/>
              <a:defRPr sz="2400"/>
            </a:lvl1pPr>
            <a:lvl2pPr marL="628650" indent="-171450">
              <a:buFont typeface="Arial" pitchFamily="34" charset="0"/>
              <a:buChar char="•"/>
              <a:defRPr sz="2000"/>
            </a:lvl2pPr>
            <a:lvl3pPr marL="1085850" indent="-171450">
              <a:buFont typeface="Arial" pitchFamily="34" charset="0"/>
              <a:buChar char="•"/>
              <a:defRPr sz="1800"/>
            </a:lvl3pPr>
            <a:lvl4pPr marL="1543050" indent="-171450">
              <a:buFont typeface="Arial" pitchFamily="34" charset="0"/>
              <a:buChar char="•"/>
              <a:defRPr sz="1600"/>
            </a:lvl4pPr>
            <a:lvl5pPr marL="2000250" indent="-171450">
              <a:buFont typeface="Arial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6323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4752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6200" y="304800"/>
            <a:ext cx="990600" cy="585152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7162800" cy="585152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1850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4495800" y="2209800"/>
            <a:ext cx="46482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4495800" y="3048000"/>
            <a:ext cx="46482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495800" y="3886200"/>
            <a:ext cx="46482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495800" y="4724400"/>
            <a:ext cx="46482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52137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Rectangle 8"/>
          <p:cNvSpPr/>
          <p:nvPr userDrawn="1"/>
        </p:nvSpPr>
        <p:spPr>
          <a:xfrm>
            <a:off x="-50744" y="5867400"/>
            <a:ext cx="9270944" cy="1071054"/>
          </a:xfrm>
          <a:custGeom>
            <a:avLst/>
            <a:gdLst>
              <a:gd name="connsiteX0" fmla="*/ 0 w 9151200"/>
              <a:gd name="connsiteY0" fmla="*/ 0 h 1615339"/>
              <a:gd name="connsiteX1" fmla="*/ 9151200 w 9151200"/>
              <a:gd name="connsiteY1" fmla="*/ 0 h 1615339"/>
              <a:gd name="connsiteX2" fmla="*/ 9151200 w 9151200"/>
              <a:gd name="connsiteY2" fmla="*/ 1615339 h 1615339"/>
              <a:gd name="connsiteX3" fmla="*/ 0 w 9151200"/>
              <a:gd name="connsiteY3" fmla="*/ 1615339 h 1615339"/>
              <a:gd name="connsiteX4" fmla="*/ 0 w 9151200"/>
              <a:gd name="connsiteY4" fmla="*/ 0 h 1615339"/>
              <a:gd name="connsiteX0" fmla="*/ 0 w 9183857"/>
              <a:gd name="connsiteY0" fmla="*/ 0 h 2268482"/>
              <a:gd name="connsiteX1" fmla="*/ 9183857 w 9183857"/>
              <a:gd name="connsiteY1" fmla="*/ 653143 h 2268482"/>
              <a:gd name="connsiteX2" fmla="*/ 9183857 w 9183857"/>
              <a:gd name="connsiteY2" fmla="*/ 2268482 h 2268482"/>
              <a:gd name="connsiteX3" fmla="*/ 32657 w 9183857"/>
              <a:gd name="connsiteY3" fmla="*/ 2268482 h 2268482"/>
              <a:gd name="connsiteX4" fmla="*/ 0 w 9183857"/>
              <a:gd name="connsiteY4" fmla="*/ 0 h 2268482"/>
              <a:gd name="connsiteX0" fmla="*/ 0 w 9183857"/>
              <a:gd name="connsiteY0" fmla="*/ 0 h 2268482"/>
              <a:gd name="connsiteX1" fmla="*/ 9183857 w 9183857"/>
              <a:gd name="connsiteY1" fmla="*/ 653143 h 2268482"/>
              <a:gd name="connsiteX2" fmla="*/ 9183857 w 9183857"/>
              <a:gd name="connsiteY2" fmla="*/ 2268482 h 2268482"/>
              <a:gd name="connsiteX3" fmla="*/ 32657 w 9183857"/>
              <a:gd name="connsiteY3" fmla="*/ 2268482 h 2268482"/>
              <a:gd name="connsiteX4" fmla="*/ 0 w 9183857"/>
              <a:gd name="connsiteY4" fmla="*/ 0 h 2268482"/>
              <a:gd name="connsiteX0" fmla="*/ 0 w 9183857"/>
              <a:gd name="connsiteY0" fmla="*/ 59867 h 2328349"/>
              <a:gd name="connsiteX1" fmla="*/ 5177915 w 9183857"/>
              <a:gd name="connsiteY1" fmla="*/ 662835 h 2328349"/>
              <a:gd name="connsiteX2" fmla="*/ 9183857 w 9183857"/>
              <a:gd name="connsiteY2" fmla="*/ 713010 h 2328349"/>
              <a:gd name="connsiteX3" fmla="*/ 9183857 w 9183857"/>
              <a:gd name="connsiteY3" fmla="*/ 2328349 h 2328349"/>
              <a:gd name="connsiteX4" fmla="*/ 32657 w 9183857"/>
              <a:gd name="connsiteY4" fmla="*/ 2328349 h 2328349"/>
              <a:gd name="connsiteX5" fmla="*/ 0 w 9183857"/>
              <a:gd name="connsiteY5" fmla="*/ 59867 h 2328349"/>
              <a:gd name="connsiteX0" fmla="*/ 0 w 9183857"/>
              <a:gd name="connsiteY0" fmla="*/ 53313 h 2321795"/>
              <a:gd name="connsiteX1" fmla="*/ 5167029 w 9183857"/>
              <a:gd name="connsiteY1" fmla="*/ 776024 h 2321795"/>
              <a:gd name="connsiteX2" fmla="*/ 9183857 w 9183857"/>
              <a:gd name="connsiteY2" fmla="*/ 706456 h 2321795"/>
              <a:gd name="connsiteX3" fmla="*/ 9183857 w 9183857"/>
              <a:gd name="connsiteY3" fmla="*/ 2321795 h 2321795"/>
              <a:gd name="connsiteX4" fmla="*/ 32657 w 9183857"/>
              <a:gd name="connsiteY4" fmla="*/ 2321795 h 2321795"/>
              <a:gd name="connsiteX5" fmla="*/ 0 w 9183857"/>
              <a:gd name="connsiteY5" fmla="*/ 53313 h 2321795"/>
              <a:gd name="connsiteX0" fmla="*/ 0 w 9183857"/>
              <a:gd name="connsiteY0" fmla="*/ 0 h 2268482"/>
              <a:gd name="connsiteX1" fmla="*/ 5167029 w 9183857"/>
              <a:gd name="connsiteY1" fmla="*/ 722711 h 2268482"/>
              <a:gd name="connsiteX2" fmla="*/ 9183857 w 9183857"/>
              <a:gd name="connsiteY2" fmla="*/ 653143 h 2268482"/>
              <a:gd name="connsiteX3" fmla="*/ 9183857 w 9183857"/>
              <a:gd name="connsiteY3" fmla="*/ 2268482 h 2268482"/>
              <a:gd name="connsiteX4" fmla="*/ 32657 w 9183857"/>
              <a:gd name="connsiteY4" fmla="*/ 2268482 h 2268482"/>
              <a:gd name="connsiteX5" fmla="*/ 0 w 9183857"/>
              <a:gd name="connsiteY5" fmla="*/ 0 h 2268482"/>
              <a:gd name="connsiteX0" fmla="*/ 0 w 9183857"/>
              <a:gd name="connsiteY0" fmla="*/ 0 h 2268482"/>
              <a:gd name="connsiteX1" fmla="*/ 5167029 w 9183857"/>
              <a:gd name="connsiteY1" fmla="*/ 722711 h 2268482"/>
              <a:gd name="connsiteX2" fmla="*/ 9183857 w 9183857"/>
              <a:gd name="connsiteY2" fmla="*/ 653143 h 2268482"/>
              <a:gd name="connsiteX3" fmla="*/ 9183857 w 9183857"/>
              <a:gd name="connsiteY3" fmla="*/ 2268482 h 2268482"/>
              <a:gd name="connsiteX4" fmla="*/ 32657 w 9183857"/>
              <a:gd name="connsiteY4" fmla="*/ 2268482 h 2268482"/>
              <a:gd name="connsiteX5" fmla="*/ 0 w 9183857"/>
              <a:gd name="connsiteY5" fmla="*/ 0 h 2268482"/>
              <a:gd name="connsiteX0" fmla="*/ 0 w 9183857"/>
              <a:gd name="connsiteY0" fmla="*/ 0 h 2268482"/>
              <a:gd name="connsiteX1" fmla="*/ 5167029 w 9183857"/>
              <a:gd name="connsiteY1" fmla="*/ 722711 h 2268482"/>
              <a:gd name="connsiteX2" fmla="*/ 9183857 w 9183857"/>
              <a:gd name="connsiteY2" fmla="*/ 653143 h 2268482"/>
              <a:gd name="connsiteX3" fmla="*/ 9183857 w 9183857"/>
              <a:gd name="connsiteY3" fmla="*/ 2268482 h 2268482"/>
              <a:gd name="connsiteX4" fmla="*/ 32657 w 9183857"/>
              <a:gd name="connsiteY4" fmla="*/ 2268482 h 2268482"/>
              <a:gd name="connsiteX5" fmla="*/ 0 w 9183857"/>
              <a:gd name="connsiteY5" fmla="*/ 0 h 2268482"/>
              <a:gd name="connsiteX0" fmla="*/ 0 w 9183857"/>
              <a:gd name="connsiteY0" fmla="*/ 0 h 2268482"/>
              <a:gd name="connsiteX1" fmla="*/ 5156143 w 9183857"/>
              <a:gd name="connsiteY1" fmla="*/ 679168 h 2268482"/>
              <a:gd name="connsiteX2" fmla="*/ 9183857 w 9183857"/>
              <a:gd name="connsiteY2" fmla="*/ 653143 h 2268482"/>
              <a:gd name="connsiteX3" fmla="*/ 9183857 w 9183857"/>
              <a:gd name="connsiteY3" fmla="*/ 2268482 h 2268482"/>
              <a:gd name="connsiteX4" fmla="*/ 32657 w 9183857"/>
              <a:gd name="connsiteY4" fmla="*/ 2268482 h 2268482"/>
              <a:gd name="connsiteX5" fmla="*/ 0 w 9183857"/>
              <a:gd name="connsiteY5" fmla="*/ 0 h 2268482"/>
              <a:gd name="connsiteX0" fmla="*/ 0 w 9183857"/>
              <a:gd name="connsiteY0" fmla="*/ 0 h 2268482"/>
              <a:gd name="connsiteX1" fmla="*/ 5156143 w 9183857"/>
              <a:gd name="connsiteY1" fmla="*/ 679168 h 2268482"/>
              <a:gd name="connsiteX2" fmla="*/ 9183857 w 9183857"/>
              <a:gd name="connsiteY2" fmla="*/ 653143 h 2268482"/>
              <a:gd name="connsiteX3" fmla="*/ 9183857 w 9183857"/>
              <a:gd name="connsiteY3" fmla="*/ 2268482 h 2268482"/>
              <a:gd name="connsiteX4" fmla="*/ 32657 w 9183857"/>
              <a:gd name="connsiteY4" fmla="*/ 2268482 h 2268482"/>
              <a:gd name="connsiteX5" fmla="*/ 0 w 9183857"/>
              <a:gd name="connsiteY5" fmla="*/ 0 h 2268482"/>
              <a:gd name="connsiteX0" fmla="*/ 0 w 9183857"/>
              <a:gd name="connsiteY0" fmla="*/ 0 h 2268482"/>
              <a:gd name="connsiteX1" fmla="*/ 5156143 w 9183857"/>
              <a:gd name="connsiteY1" fmla="*/ 679168 h 2268482"/>
              <a:gd name="connsiteX2" fmla="*/ 9183857 w 9183857"/>
              <a:gd name="connsiteY2" fmla="*/ 533400 h 2268482"/>
              <a:gd name="connsiteX3" fmla="*/ 9183857 w 9183857"/>
              <a:gd name="connsiteY3" fmla="*/ 2268482 h 2268482"/>
              <a:gd name="connsiteX4" fmla="*/ 32657 w 9183857"/>
              <a:gd name="connsiteY4" fmla="*/ 2268482 h 2268482"/>
              <a:gd name="connsiteX5" fmla="*/ 0 w 9183857"/>
              <a:gd name="connsiteY5" fmla="*/ 0 h 2268482"/>
              <a:gd name="connsiteX0" fmla="*/ 0 w 9183857"/>
              <a:gd name="connsiteY0" fmla="*/ 0 h 2420882"/>
              <a:gd name="connsiteX1" fmla="*/ 5156143 w 9183857"/>
              <a:gd name="connsiteY1" fmla="*/ 831568 h 2420882"/>
              <a:gd name="connsiteX2" fmla="*/ 9183857 w 9183857"/>
              <a:gd name="connsiteY2" fmla="*/ 685800 h 2420882"/>
              <a:gd name="connsiteX3" fmla="*/ 9183857 w 9183857"/>
              <a:gd name="connsiteY3" fmla="*/ 2420882 h 2420882"/>
              <a:gd name="connsiteX4" fmla="*/ 32657 w 9183857"/>
              <a:gd name="connsiteY4" fmla="*/ 2420882 h 2420882"/>
              <a:gd name="connsiteX5" fmla="*/ 0 w 9183857"/>
              <a:gd name="connsiteY5" fmla="*/ 0 h 2420882"/>
              <a:gd name="connsiteX0" fmla="*/ 0 w 9183857"/>
              <a:gd name="connsiteY0" fmla="*/ 0 h 2420882"/>
              <a:gd name="connsiteX1" fmla="*/ 5156143 w 9183857"/>
              <a:gd name="connsiteY1" fmla="*/ 831568 h 2420882"/>
              <a:gd name="connsiteX2" fmla="*/ 9183857 w 9183857"/>
              <a:gd name="connsiteY2" fmla="*/ 685800 h 2420882"/>
              <a:gd name="connsiteX3" fmla="*/ 9118543 w 9183857"/>
              <a:gd name="connsiteY3" fmla="*/ 1386740 h 2420882"/>
              <a:gd name="connsiteX4" fmla="*/ 32657 w 9183857"/>
              <a:gd name="connsiteY4" fmla="*/ 2420882 h 2420882"/>
              <a:gd name="connsiteX5" fmla="*/ 0 w 9183857"/>
              <a:gd name="connsiteY5" fmla="*/ 0 h 2420882"/>
              <a:gd name="connsiteX0" fmla="*/ 0 w 9183857"/>
              <a:gd name="connsiteY0" fmla="*/ 0 h 2420882"/>
              <a:gd name="connsiteX1" fmla="*/ 5156143 w 9183857"/>
              <a:gd name="connsiteY1" fmla="*/ 831568 h 2420882"/>
              <a:gd name="connsiteX2" fmla="*/ 9183857 w 9183857"/>
              <a:gd name="connsiteY2" fmla="*/ 685800 h 2420882"/>
              <a:gd name="connsiteX3" fmla="*/ 9129428 w 9183857"/>
              <a:gd name="connsiteY3" fmla="*/ 1049283 h 2420882"/>
              <a:gd name="connsiteX4" fmla="*/ 32657 w 9183857"/>
              <a:gd name="connsiteY4" fmla="*/ 2420882 h 2420882"/>
              <a:gd name="connsiteX5" fmla="*/ 0 w 9183857"/>
              <a:gd name="connsiteY5" fmla="*/ 0 h 2420882"/>
              <a:gd name="connsiteX0" fmla="*/ 0 w 9216514"/>
              <a:gd name="connsiteY0" fmla="*/ 0 h 2420882"/>
              <a:gd name="connsiteX1" fmla="*/ 5156143 w 9216514"/>
              <a:gd name="connsiteY1" fmla="*/ 831568 h 2420882"/>
              <a:gd name="connsiteX2" fmla="*/ 9183857 w 9216514"/>
              <a:gd name="connsiteY2" fmla="*/ 685800 h 2420882"/>
              <a:gd name="connsiteX3" fmla="*/ 9216514 w 9216514"/>
              <a:gd name="connsiteY3" fmla="*/ 1081940 h 2420882"/>
              <a:gd name="connsiteX4" fmla="*/ 32657 w 9216514"/>
              <a:gd name="connsiteY4" fmla="*/ 2420882 h 2420882"/>
              <a:gd name="connsiteX5" fmla="*/ 0 w 9216514"/>
              <a:gd name="connsiteY5" fmla="*/ 0 h 2420882"/>
              <a:gd name="connsiteX0" fmla="*/ 0 w 9183857"/>
              <a:gd name="connsiteY0" fmla="*/ 0 h 2420882"/>
              <a:gd name="connsiteX1" fmla="*/ 5156143 w 9183857"/>
              <a:gd name="connsiteY1" fmla="*/ 831568 h 2420882"/>
              <a:gd name="connsiteX2" fmla="*/ 9183857 w 9183857"/>
              <a:gd name="connsiteY2" fmla="*/ 685800 h 2420882"/>
              <a:gd name="connsiteX3" fmla="*/ 9183857 w 9183857"/>
              <a:gd name="connsiteY3" fmla="*/ 1071054 h 2420882"/>
              <a:gd name="connsiteX4" fmla="*/ 32657 w 9183857"/>
              <a:gd name="connsiteY4" fmla="*/ 2420882 h 2420882"/>
              <a:gd name="connsiteX5" fmla="*/ 0 w 9183857"/>
              <a:gd name="connsiteY5" fmla="*/ 0 h 2420882"/>
              <a:gd name="connsiteX0" fmla="*/ 0 w 9183857"/>
              <a:gd name="connsiteY0" fmla="*/ 0 h 1071054"/>
              <a:gd name="connsiteX1" fmla="*/ 5156143 w 9183857"/>
              <a:gd name="connsiteY1" fmla="*/ 831568 h 1071054"/>
              <a:gd name="connsiteX2" fmla="*/ 9183857 w 9183857"/>
              <a:gd name="connsiteY2" fmla="*/ 685800 h 1071054"/>
              <a:gd name="connsiteX3" fmla="*/ 9183857 w 9183857"/>
              <a:gd name="connsiteY3" fmla="*/ 1071054 h 1071054"/>
              <a:gd name="connsiteX4" fmla="*/ 0 w 9183857"/>
              <a:gd name="connsiteY4" fmla="*/ 973082 h 1071054"/>
              <a:gd name="connsiteX5" fmla="*/ 0 w 9183857"/>
              <a:gd name="connsiteY5" fmla="*/ 0 h 1071054"/>
              <a:gd name="connsiteX0" fmla="*/ 10886 w 9194743"/>
              <a:gd name="connsiteY0" fmla="*/ 0 h 1071054"/>
              <a:gd name="connsiteX1" fmla="*/ 5167029 w 9194743"/>
              <a:gd name="connsiteY1" fmla="*/ 831568 h 1071054"/>
              <a:gd name="connsiteX2" fmla="*/ 9194743 w 9194743"/>
              <a:gd name="connsiteY2" fmla="*/ 685800 h 1071054"/>
              <a:gd name="connsiteX3" fmla="*/ 9194743 w 9194743"/>
              <a:gd name="connsiteY3" fmla="*/ 1071054 h 1071054"/>
              <a:gd name="connsiteX4" fmla="*/ 0 w 9194743"/>
              <a:gd name="connsiteY4" fmla="*/ 711825 h 1071054"/>
              <a:gd name="connsiteX5" fmla="*/ 10886 w 9194743"/>
              <a:gd name="connsiteY5" fmla="*/ 0 h 1071054"/>
              <a:gd name="connsiteX0" fmla="*/ 10886 w 9194743"/>
              <a:gd name="connsiteY0" fmla="*/ 0 h 1071054"/>
              <a:gd name="connsiteX1" fmla="*/ 5167029 w 9194743"/>
              <a:gd name="connsiteY1" fmla="*/ 831568 h 1071054"/>
              <a:gd name="connsiteX2" fmla="*/ 9194743 w 9194743"/>
              <a:gd name="connsiteY2" fmla="*/ 685800 h 1071054"/>
              <a:gd name="connsiteX3" fmla="*/ 9194743 w 9194743"/>
              <a:gd name="connsiteY3" fmla="*/ 1071054 h 1071054"/>
              <a:gd name="connsiteX4" fmla="*/ 0 w 9194743"/>
              <a:gd name="connsiteY4" fmla="*/ 1071054 h 1071054"/>
              <a:gd name="connsiteX5" fmla="*/ 10886 w 9194743"/>
              <a:gd name="connsiteY5" fmla="*/ 0 h 107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4743" h="1071054">
                <a:moveTo>
                  <a:pt x="10886" y="0"/>
                </a:moveTo>
                <a:cubicBezTo>
                  <a:pt x="1684857" y="462643"/>
                  <a:pt x="3625500" y="831568"/>
                  <a:pt x="5167029" y="831568"/>
                </a:cubicBezTo>
                <a:cubicBezTo>
                  <a:pt x="6839186" y="755368"/>
                  <a:pt x="8396457" y="669471"/>
                  <a:pt x="9194743" y="685800"/>
                </a:cubicBezTo>
                <a:lnTo>
                  <a:pt x="9194743" y="1071054"/>
                </a:lnTo>
                <a:lnTo>
                  <a:pt x="0" y="1071054"/>
                </a:lnTo>
                <a:lnTo>
                  <a:pt x="10886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0"/>
          <p:cNvSpPr/>
          <p:nvPr userDrawn="1"/>
        </p:nvSpPr>
        <p:spPr>
          <a:xfrm flipH="1">
            <a:off x="-65314" y="5775711"/>
            <a:ext cx="9296400" cy="943288"/>
          </a:xfrm>
          <a:custGeom>
            <a:avLst/>
            <a:gdLst>
              <a:gd name="connsiteX0" fmla="*/ 0 w 9448800"/>
              <a:gd name="connsiteY0" fmla="*/ 0 h 134666"/>
              <a:gd name="connsiteX1" fmla="*/ 9448800 w 9448800"/>
              <a:gd name="connsiteY1" fmla="*/ 0 h 134666"/>
              <a:gd name="connsiteX2" fmla="*/ 9448800 w 9448800"/>
              <a:gd name="connsiteY2" fmla="*/ 134666 h 134666"/>
              <a:gd name="connsiteX3" fmla="*/ 0 w 9448800"/>
              <a:gd name="connsiteY3" fmla="*/ 134666 h 134666"/>
              <a:gd name="connsiteX4" fmla="*/ 0 w 9448800"/>
              <a:gd name="connsiteY4" fmla="*/ 0 h 134666"/>
              <a:gd name="connsiteX0" fmla="*/ 0 w 9448800"/>
              <a:gd name="connsiteY0" fmla="*/ 10885 h 145551"/>
              <a:gd name="connsiteX1" fmla="*/ 3167742 w 9448800"/>
              <a:gd name="connsiteY1" fmla="*/ 0 h 145551"/>
              <a:gd name="connsiteX2" fmla="*/ 9448800 w 9448800"/>
              <a:gd name="connsiteY2" fmla="*/ 10885 h 145551"/>
              <a:gd name="connsiteX3" fmla="*/ 9448800 w 9448800"/>
              <a:gd name="connsiteY3" fmla="*/ 145551 h 145551"/>
              <a:gd name="connsiteX4" fmla="*/ 0 w 9448800"/>
              <a:gd name="connsiteY4" fmla="*/ 145551 h 145551"/>
              <a:gd name="connsiteX5" fmla="*/ 0 w 9448800"/>
              <a:gd name="connsiteY5" fmla="*/ 10885 h 145551"/>
              <a:gd name="connsiteX0" fmla="*/ 0 w 9448800"/>
              <a:gd name="connsiteY0" fmla="*/ 185057 h 319723"/>
              <a:gd name="connsiteX1" fmla="*/ 3167742 w 9448800"/>
              <a:gd name="connsiteY1" fmla="*/ 0 h 319723"/>
              <a:gd name="connsiteX2" fmla="*/ 9448800 w 9448800"/>
              <a:gd name="connsiteY2" fmla="*/ 185057 h 319723"/>
              <a:gd name="connsiteX3" fmla="*/ 9448800 w 9448800"/>
              <a:gd name="connsiteY3" fmla="*/ 319723 h 319723"/>
              <a:gd name="connsiteX4" fmla="*/ 0 w 9448800"/>
              <a:gd name="connsiteY4" fmla="*/ 319723 h 319723"/>
              <a:gd name="connsiteX5" fmla="*/ 0 w 9448800"/>
              <a:gd name="connsiteY5" fmla="*/ 185057 h 319723"/>
              <a:gd name="connsiteX0" fmla="*/ 0 w 9448800"/>
              <a:gd name="connsiteY0" fmla="*/ 185057 h 319723"/>
              <a:gd name="connsiteX1" fmla="*/ 3167742 w 9448800"/>
              <a:gd name="connsiteY1" fmla="*/ 0 h 319723"/>
              <a:gd name="connsiteX2" fmla="*/ 9448800 w 9448800"/>
              <a:gd name="connsiteY2" fmla="*/ 185057 h 319723"/>
              <a:gd name="connsiteX3" fmla="*/ 9448800 w 9448800"/>
              <a:gd name="connsiteY3" fmla="*/ 319723 h 319723"/>
              <a:gd name="connsiteX4" fmla="*/ 0 w 9448800"/>
              <a:gd name="connsiteY4" fmla="*/ 319723 h 319723"/>
              <a:gd name="connsiteX5" fmla="*/ 0 w 9448800"/>
              <a:gd name="connsiteY5" fmla="*/ 185057 h 319723"/>
              <a:gd name="connsiteX0" fmla="*/ 0 w 9448800"/>
              <a:gd name="connsiteY0" fmla="*/ 187156 h 321822"/>
              <a:gd name="connsiteX1" fmla="*/ 3167742 w 9448800"/>
              <a:gd name="connsiteY1" fmla="*/ 2099 h 321822"/>
              <a:gd name="connsiteX2" fmla="*/ 9448800 w 9448800"/>
              <a:gd name="connsiteY2" fmla="*/ 187156 h 321822"/>
              <a:gd name="connsiteX3" fmla="*/ 9448800 w 9448800"/>
              <a:gd name="connsiteY3" fmla="*/ 321822 h 321822"/>
              <a:gd name="connsiteX4" fmla="*/ 0 w 9448800"/>
              <a:gd name="connsiteY4" fmla="*/ 321822 h 321822"/>
              <a:gd name="connsiteX5" fmla="*/ 0 w 9448800"/>
              <a:gd name="connsiteY5" fmla="*/ 187156 h 321822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0 w 9448800"/>
              <a:gd name="connsiteY4" fmla="*/ 289661 h 289661"/>
              <a:gd name="connsiteX5" fmla="*/ 0 w 9448800"/>
              <a:gd name="connsiteY5" fmla="*/ 154995 h 289661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3809999 w 9448800"/>
              <a:gd name="connsiteY4" fmla="*/ 283029 h 289661"/>
              <a:gd name="connsiteX5" fmla="*/ 0 w 9448800"/>
              <a:gd name="connsiteY5" fmla="*/ 289661 h 289661"/>
              <a:gd name="connsiteX6" fmla="*/ 0 w 9448800"/>
              <a:gd name="connsiteY6" fmla="*/ 154995 h 289661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3809999 w 9448800"/>
              <a:gd name="connsiteY4" fmla="*/ 163286 h 289661"/>
              <a:gd name="connsiteX5" fmla="*/ 0 w 9448800"/>
              <a:gd name="connsiteY5" fmla="*/ 289661 h 289661"/>
              <a:gd name="connsiteX6" fmla="*/ 0 w 9448800"/>
              <a:gd name="connsiteY6" fmla="*/ 154995 h 289661"/>
              <a:gd name="connsiteX0" fmla="*/ 0 w 9448800"/>
              <a:gd name="connsiteY0" fmla="*/ 154995 h 289672"/>
              <a:gd name="connsiteX1" fmla="*/ 3178627 w 9448800"/>
              <a:gd name="connsiteY1" fmla="*/ 2595 h 289672"/>
              <a:gd name="connsiteX2" fmla="*/ 9448800 w 9448800"/>
              <a:gd name="connsiteY2" fmla="*/ 154995 h 289672"/>
              <a:gd name="connsiteX3" fmla="*/ 9448800 w 9448800"/>
              <a:gd name="connsiteY3" fmla="*/ 289661 h 289672"/>
              <a:gd name="connsiteX4" fmla="*/ 3809999 w 9448800"/>
              <a:gd name="connsiteY4" fmla="*/ 163286 h 289672"/>
              <a:gd name="connsiteX5" fmla="*/ 0 w 9448800"/>
              <a:gd name="connsiteY5" fmla="*/ 289661 h 289672"/>
              <a:gd name="connsiteX6" fmla="*/ 0 w 9448800"/>
              <a:gd name="connsiteY6" fmla="*/ 154995 h 289672"/>
              <a:gd name="connsiteX0" fmla="*/ 0 w 9448800"/>
              <a:gd name="connsiteY0" fmla="*/ 154995 h 289669"/>
              <a:gd name="connsiteX1" fmla="*/ 3178627 w 9448800"/>
              <a:gd name="connsiteY1" fmla="*/ 2595 h 289669"/>
              <a:gd name="connsiteX2" fmla="*/ 9448800 w 9448800"/>
              <a:gd name="connsiteY2" fmla="*/ 154995 h 289669"/>
              <a:gd name="connsiteX3" fmla="*/ 9448800 w 9448800"/>
              <a:gd name="connsiteY3" fmla="*/ 289661 h 289669"/>
              <a:gd name="connsiteX4" fmla="*/ 3809999 w 9448800"/>
              <a:gd name="connsiteY4" fmla="*/ 130629 h 289669"/>
              <a:gd name="connsiteX5" fmla="*/ 0 w 9448800"/>
              <a:gd name="connsiteY5" fmla="*/ 289661 h 289669"/>
              <a:gd name="connsiteX6" fmla="*/ 0 w 9448800"/>
              <a:gd name="connsiteY6" fmla="*/ 154995 h 289669"/>
              <a:gd name="connsiteX0" fmla="*/ 0 w 9448800"/>
              <a:gd name="connsiteY0" fmla="*/ 154995 h 289669"/>
              <a:gd name="connsiteX1" fmla="*/ 3178627 w 9448800"/>
              <a:gd name="connsiteY1" fmla="*/ 2595 h 289669"/>
              <a:gd name="connsiteX2" fmla="*/ 9448800 w 9448800"/>
              <a:gd name="connsiteY2" fmla="*/ 154995 h 289669"/>
              <a:gd name="connsiteX3" fmla="*/ 9448800 w 9448800"/>
              <a:gd name="connsiteY3" fmla="*/ 289661 h 289669"/>
              <a:gd name="connsiteX4" fmla="*/ 3809999 w 9448800"/>
              <a:gd name="connsiteY4" fmla="*/ 130629 h 289669"/>
              <a:gd name="connsiteX5" fmla="*/ 0 w 9448800"/>
              <a:gd name="connsiteY5" fmla="*/ 289661 h 289669"/>
              <a:gd name="connsiteX6" fmla="*/ 0 w 9448800"/>
              <a:gd name="connsiteY6" fmla="*/ 154995 h 289669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3809999 w 9448800"/>
              <a:gd name="connsiteY4" fmla="*/ 130629 h 289661"/>
              <a:gd name="connsiteX5" fmla="*/ 0 w 9448800"/>
              <a:gd name="connsiteY5" fmla="*/ 289661 h 289661"/>
              <a:gd name="connsiteX6" fmla="*/ 0 w 9448800"/>
              <a:gd name="connsiteY6" fmla="*/ 154995 h 289661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3831771 w 9448800"/>
              <a:gd name="connsiteY4" fmla="*/ 185058 h 289661"/>
              <a:gd name="connsiteX5" fmla="*/ 0 w 9448800"/>
              <a:gd name="connsiteY5" fmla="*/ 289661 h 289661"/>
              <a:gd name="connsiteX6" fmla="*/ 0 w 9448800"/>
              <a:gd name="connsiteY6" fmla="*/ 154995 h 289661"/>
              <a:gd name="connsiteX0" fmla="*/ 0 w 9448800"/>
              <a:gd name="connsiteY0" fmla="*/ 76200 h 210866"/>
              <a:gd name="connsiteX1" fmla="*/ 3189513 w 9448800"/>
              <a:gd name="connsiteY1" fmla="*/ 0 h 210866"/>
              <a:gd name="connsiteX2" fmla="*/ 9448800 w 9448800"/>
              <a:gd name="connsiteY2" fmla="*/ 76200 h 210866"/>
              <a:gd name="connsiteX3" fmla="*/ 9448800 w 9448800"/>
              <a:gd name="connsiteY3" fmla="*/ 210866 h 210866"/>
              <a:gd name="connsiteX4" fmla="*/ 3831771 w 9448800"/>
              <a:gd name="connsiteY4" fmla="*/ 106263 h 210866"/>
              <a:gd name="connsiteX5" fmla="*/ 0 w 9448800"/>
              <a:gd name="connsiteY5" fmla="*/ 210866 h 210866"/>
              <a:gd name="connsiteX6" fmla="*/ 0 w 9448800"/>
              <a:gd name="connsiteY6" fmla="*/ 76200 h 210866"/>
              <a:gd name="connsiteX0" fmla="*/ 0 w 9448800"/>
              <a:gd name="connsiteY0" fmla="*/ 119743 h 254409"/>
              <a:gd name="connsiteX1" fmla="*/ 3189513 w 9448800"/>
              <a:gd name="connsiteY1" fmla="*/ 0 h 254409"/>
              <a:gd name="connsiteX2" fmla="*/ 9448800 w 9448800"/>
              <a:gd name="connsiteY2" fmla="*/ 119743 h 254409"/>
              <a:gd name="connsiteX3" fmla="*/ 9448800 w 9448800"/>
              <a:gd name="connsiteY3" fmla="*/ 254409 h 254409"/>
              <a:gd name="connsiteX4" fmla="*/ 3831771 w 9448800"/>
              <a:gd name="connsiteY4" fmla="*/ 149806 h 254409"/>
              <a:gd name="connsiteX5" fmla="*/ 0 w 9448800"/>
              <a:gd name="connsiteY5" fmla="*/ 254409 h 254409"/>
              <a:gd name="connsiteX6" fmla="*/ 0 w 9448800"/>
              <a:gd name="connsiteY6" fmla="*/ 119743 h 254409"/>
              <a:gd name="connsiteX0" fmla="*/ 0 w 9448800"/>
              <a:gd name="connsiteY0" fmla="*/ 696686 h 831352"/>
              <a:gd name="connsiteX1" fmla="*/ 3189513 w 9448800"/>
              <a:gd name="connsiteY1" fmla="*/ 576943 h 831352"/>
              <a:gd name="connsiteX2" fmla="*/ 9382493 w 9448800"/>
              <a:gd name="connsiteY2" fmla="*/ 0 h 831352"/>
              <a:gd name="connsiteX3" fmla="*/ 9448800 w 9448800"/>
              <a:gd name="connsiteY3" fmla="*/ 831352 h 831352"/>
              <a:gd name="connsiteX4" fmla="*/ 3831771 w 9448800"/>
              <a:gd name="connsiteY4" fmla="*/ 726749 h 831352"/>
              <a:gd name="connsiteX5" fmla="*/ 0 w 9448800"/>
              <a:gd name="connsiteY5" fmla="*/ 831352 h 831352"/>
              <a:gd name="connsiteX6" fmla="*/ 0 w 9448800"/>
              <a:gd name="connsiteY6" fmla="*/ 696686 h 831352"/>
              <a:gd name="connsiteX0" fmla="*/ 0 w 9448800"/>
              <a:gd name="connsiteY0" fmla="*/ 696686 h 831352"/>
              <a:gd name="connsiteX1" fmla="*/ 3189513 w 9448800"/>
              <a:gd name="connsiteY1" fmla="*/ 576943 h 831352"/>
              <a:gd name="connsiteX2" fmla="*/ 9382493 w 9448800"/>
              <a:gd name="connsiteY2" fmla="*/ 0 h 831352"/>
              <a:gd name="connsiteX3" fmla="*/ 9448800 w 9448800"/>
              <a:gd name="connsiteY3" fmla="*/ 831352 h 831352"/>
              <a:gd name="connsiteX4" fmla="*/ 3831771 w 9448800"/>
              <a:gd name="connsiteY4" fmla="*/ 726749 h 831352"/>
              <a:gd name="connsiteX5" fmla="*/ 0 w 9448800"/>
              <a:gd name="connsiteY5" fmla="*/ 831352 h 831352"/>
              <a:gd name="connsiteX6" fmla="*/ 0 w 9448800"/>
              <a:gd name="connsiteY6" fmla="*/ 696686 h 831352"/>
              <a:gd name="connsiteX0" fmla="*/ 0 w 9382493"/>
              <a:gd name="connsiteY0" fmla="*/ 696686 h 831352"/>
              <a:gd name="connsiteX1" fmla="*/ 3189513 w 9382493"/>
              <a:gd name="connsiteY1" fmla="*/ 576943 h 831352"/>
              <a:gd name="connsiteX2" fmla="*/ 9382493 w 9382493"/>
              <a:gd name="connsiteY2" fmla="*/ 0 h 831352"/>
              <a:gd name="connsiteX3" fmla="*/ 9382492 w 9382493"/>
              <a:gd name="connsiteY3" fmla="*/ 189095 h 831352"/>
              <a:gd name="connsiteX4" fmla="*/ 3831771 w 9382493"/>
              <a:gd name="connsiteY4" fmla="*/ 726749 h 831352"/>
              <a:gd name="connsiteX5" fmla="*/ 0 w 9382493"/>
              <a:gd name="connsiteY5" fmla="*/ 831352 h 831352"/>
              <a:gd name="connsiteX6" fmla="*/ 0 w 9382493"/>
              <a:gd name="connsiteY6" fmla="*/ 696686 h 831352"/>
              <a:gd name="connsiteX0" fmla="*/ 0 w 9382493"/>
              <a:gd name="connsiteY0" fmla="*/ 696686 h 831352"/>
              <a:gd name="connsiteX1" fmla="*/ 3189513 w 9382493"/>
              <a:gd name="connsiteY1" fmla="*/ 576943 h 831352"/>
              <a:gd name="connsiteX2" fmla="*/ 9382493 w 9382493"/>
              <a:gd name="connsiteY2" fmla="*/ 0 h 831352"/>
              <a:gd name="connsiteX3" fmla="*/ 9382492 w 9382493"/>
              <a:gd name="connsiteY3" fmla="*/ 189095 h 831352"/>
              <a:gd name="connsiteX4" fmla="*/ 3831771 w 9382493"/>
              <a:gd name="connsiteY4" fmla="*/ 726749 h 831352"/>
              <a:gd name="connsiteX5" fmla="*/ 0 w 9382493"/>
              <a:gd name="connsiteY5" fmla="*/ 831352 h 831352"/>
              <a:gd name="connsiteX6" fmla="*/ 0 w 9382493"/>
              <a:gd name="connsiteY6" fmla="*/ 696686 h 831352"/>
              <a:gd name="connsiteX0" fmla="*/ 0 w 9382493"/>
              <a:gd name="connsiteY0" fmla="*/ 696686 h 831352"/>
              <a:gd name="connsiteX1" fmla="*/ 3189513 w 9382493"/>
              <a:gd name="connsiteY1" fmla="*/ 576943 h 831352"/>
              <a:gd name="connsiteX2" fmla="*/ 9382493 w 9382493"/>
              <a:gd name="connsiteY2" fmla="*/ 0 h 831352"/>
              <a:gd name="connsiteX3" fmla="*/ 9382492 w 9382493"/>
              <a:gd name="connsiteY3" fmla="*/ 189095 h 831352"/>
              <a:gd name="connsiteX4" fmla="*/ 3831771 w 9382493"/>
              <a:gd name="connsiteY4" fmla="*/ 726749 h 831352"/>
              <a:gd name="connsiteX5" fmla="*/ 0 w 9382493"/>
              <a:gd name="connsiteY5" fmla="*/ 831352 h 831352"/>
              <a:gd name="connsiteX6" fmla="*/ 0 w 9382493"/>
              <a:gd name="connsiteY6" fmla="*/ 696686 h 831352"/>
              <a:gd name="connsiteX0" fmla="*/ 0 w 9415647"/>
              <a:gd name="connsiteY0" fmla="*/ 772886 h 907552"/>
              <a:gd name="connsiteX1" fmla="*/ 3189513 w 9415647"/>
              <a:gd name="connsiteY1" fmla="*/ 653143 h 907552"/>
              <a:gd name="connsiteX2" fmla="*/ 9415647 w 9415647"/>
              <a:gd name="connsiteY2" fmla="*/ 0 h 907552"/>
              <a:gd name="connsiteX3" fmla="*/ 9382492 w 9415647"/>
              <a:gd name="connsiteY3" fmla="*/ 265295 h 907552"/>
              <a:gd name="connsiteX4" fmla="*/ 3831771 w 9415647"/>
              <a:gd name="connsiteY4" fmla="*/ 802949 h 907552"/>
              <a:gd name="connsiteX5" fmla="*/ 0 w 9415647"/>
              <a:gd name="connsiteY5" fmla="*/ 907552 h 907552"/>
              <a:gd name="connsiteX6" fmla="*/ 0 w 9415647"/>
              <a:gd name="connsiteY6" fmla="*/ 772886 h 907552"/>
              <a:gd name="connsiteX0" fmla="*/ 0 w 9426698"/>
              <a:gd name="connsiteY0" fmla="*/ 772886 h 907552"/>
              <a:gd name="connsiteX1" fmla="*/ 3189513 w 9426698"/>
              <a:gd name="connsiteY1" fmla="*/ 653143 h 907552"/>
              <a:gd name="connsiteX2" fmla="*/ 9415647 w 9426698"/>
              <a:gd name="connsiteY2" fmla="*/ 0 h 907552"/>
              <a:gd name="connsiteX3" fmla="*/ 9426698 w 9426698"/>
              <a:gd name="connsiteY3" fmla="*/ 178210 h 907552"/>
              <a:gd name="connsiteX4" fmla="*/ 3831771 w 9426698"/>
              <a:gd name="connsiteY4" fmla="*/ 802949 h 907552"/>
              <a:gd name="connsiteX5" fmla="*/ 0 w 9426698"/>
              <a:gd name="connsiteY5" fmla="*/ 907552 h 907552"/>
              <a:gd name="connsiteX6" fmla="*/ 0 w 9426698"/>
              <a:gd name="connsiteY6" fmla="*/ 772886 h 907552"/>
              <a:gd name="connsiteX0" fmla="*/ 0 w 9426698"/>
              <a:gd name="connsiteY0" fmla="*/ 772886 h 907552"/>
              <a:gd name="connsiteX1" fmla="*/ 3189513 w 9426698"/>
              <a:gd name="connsiteY1" fmla="*/ 653143 h 907552"/>
              <a:gd name="connsiteX2" fmla="*/ 9415647 w 9426698"/>
              <a:gd name="connsiteY2" fmla="*/ 0 h 907552"/>
              <a:gd name="connsiteX3" fmla="*/ 9426698 w 9426698"/>
              <a:gd name="connsiteY3" fmla="*/ 178210 h 907552"/>
              <a:gd name="connsiteX4" fmla="*/ 3831771 w 9426698"/>
              <a:gd name="connsiteY4" fmla="*/ 802949 h 907552"/>
              <a:gd name="connsiteX5" fmla="*/ 0 w 9426698"/>
              <a:gd name="connsiteY5" fmla="*/ 907552 h 907552"/>
              <a:gd name="connsiteX6" fmla="*/ 0 w 9426698"/>
              <a:gd name="connsiteY6" fmla="*/ 772886 h 907552"/>
              <a:gd name="connsiteX0" fmla="*/ 0 w 9426698"/>
              <a:gd name="connsiteY0" fmla="*/ 772886 h 957531"/>
              <a:gd name="connsiteX1" fmla="*/ 3189513 w 9426698"/>
              <a:gd name="connsiteY1" fmla="*/ 653143 h 957531"/>
              <a:gd name="connsiteX2" fmla="*/ 9415647 w 9426698"/>
              <a:gd name="connsiteY2" fmla="*/ 0 h 957531"/>
              <a:gd name="connsiteX3" fmla="*/ 9426698 w 9426698"/>
              <a:gd name="connsiteY3" fmla="*/ 178210 h 957531"/>
              <a:gd name="connsiteX4" fmla="*/ 3842823 w 9426698"/>
              <a:gd name="connsiteY4" fmla="*/ 922692 h 957531"/>
              <a:gd name="connsiteX5" fmla="*/ 0 w 9426698"/>
              <a:gd name="connsiteY5" fmla="*/ 907552 h 957531"/>
              <a:gd name="connsiteX6" fmla="*/ 0 w 9426698"/>
              <a:gd name="connsiteY6" fmla="*/ 772886 h 957531"/>
              <a:gd name="connsiteX0" fmla="*/ 0 w 9426698"/>
              <a:gd name="connsiteY0" fmla="*/ 772886 h 923543"/>
              <a:gd name="connsiteX1" fmla="*/ 3189513 w 9426698"/>
              <a:gd name="connsiteY1" fmla="*/ 653143 h 923543"/>
              <a:gd name="connsiteX2" fmla="*/ 9415647 w 9426698"/>
              <a:gd name="connsiteY2" fmla="*/ 0 h 923543"/>
              <a:gd name="connsiteX3" fmla="*/ 9426698 w 9426698"/>
              <a:gd name="connsiteY3" fmla="*/ 178210 h 923543"/>
              <a:gd name="connsiteX4" fmla="*/ 3842823 w 9426698"/>
              <a:gd name="connsiteY4" fmla="*/ 922692 h 923543"/>
              <a:gd name="connsiteX5" fmla="*/ 0 w 9426698"/>
              <a:gd name="connsiteY5" fmla="*/ 907552 h 923543"/>
              <a:gd name="connsiteX6" fmla="*/ 0 w 9426698"/>
              <a:gd name="connsiteY6" fmla="*/ 772886 h 923543"/>
              <a:gd name="connsiteX0" fmla="*/ 0 w 9426698"/>
              <a:gd name="connsiteY0" fmla="*/ 772886 h 923543"/>
              <a:gd name="connsiteX1" fmla="*/ 3189513 w 9426698"/>
              <a:gd name="connsiteY1" fmla="*/ 685800 h 923543"/>
              <a:gd name="connsiteX2" fmla="*/ 9415647 w 9426698"/>
              <a:gd name="connsiteY2" fmla="*/ 0 h 923543"/>
              <a:gd name="connsiteX3" fmla="*/ 9426698 w 9426698"/>
              <a:gd name="connsiteY3" fmla="*/ 178210 h 923543"/>
              <a:gd name="connsiteX4" fmla="*/ 3842823 w 9426698"/>
              <a:gd name="connsiteY4" fmla="*/ 922692 h 923543"/>
              <a:gd name="connsiteX5" fmla="*/ 0 w 9426698"/>
              <a:gd name="connsiteY5" fmla="*/ 907552 h 923543"/>
              <a:gd name="connsiteX6" fmla="*/ 0 w 9426698"/>
              <a:gd name="connsiteY6" fmla="*/ 772886 h 923543"/>
              <a:gd name="connsiteX0" fmla="*/ 0 w 9426698"/>
              <a:gd name="connsiteY0" fmla="*/ 772886 h 923543"/>
              <a:gd name="connsiteX1" fmla="*/ 3277924 w 9426698"/>
              <a:gd name="connsiteY1" fmla="*/ 707572 h 923543"/>
              <a:gd name="connsiteX2" fmla="*/ 9415647 w 9426698"/>
              <a:gd name="connsiteY2" fmla="*/ 0 h 923543"/>
              <a:gd name="connsiteX3" fmla="*/ 9426698 w 9426698"/>
              <a:gd name="connsiteY3" fmla="*/ 178210 h 923543"/>
              <a:gd name="connsiteX4" fmla="*/ 3842823 w 9426698"/>
              <a:gd name="connsiteY4" fmla="*/ 922692 h 923543"/>
              <a:gd name="connsiteX5" fmla="*/ 0 w 9426698"/>
              <a:gd name="connsiteY5" fmla="*/ 907552 h 923543"/>
              <a:gd name="connsiteX6" fmla="*/ 0 w 9426698"/>
              <a:gd name="connsiteY6" fmla="*/ 772886 h 923543"/>
              <a:gd name="connsiteX0" fmla="*/ 0 w 9426698"/>
              <a:gd name="connsiteY0" fmla="*/ 772886 h 923543"/>
              <a:gd name="connsiteX1" fmla="*/ 3277924 w 9426698"/>
              <a:gd name="connsiteY1" fmla="*/ 707572 h 923543"/>
              <a:gd name="connsiteX2" fmla="*/ 9415647 w 9426698"/>
              <a:gd name="connsiteY2" fmla="*/ 0 h 923543"/>
              <a:gd name="connsiteX3" fmla="*/ 9426698 w 9426698"/>
              <a:gd name="connsiteY3" fmla="*/ 178210 h 923543"/>
              <a:gd name="connsiteX4" fmla="*/ 3842823 w 9426698"/>
              <a:gd name="connsiteY4" fmla="*/ 922692 h 923543"/>
              <a:gd name="connsiteX5" fmla="*/ 0 w 9426698"/>
              <a:gd name="connsiteY5" fmla="*/ 907552 h 923543"/>
              <a:gd name="connsiteX6" fmla="*/ 0 w 9426698"/>
              <a:gd name="connsiteY6" fmla="*/ 772886 h 923543"/>
              <a:gd name="connsiteX0" fmla="*/ 0 w 9426698"/>
              <a:gd name="connsiteY0" fmla="*/ 772886 h 923543"/>
              <a:gd name="connsiteX1" fmla="*/ 3288975 w 9426698"/>
              <a:gd name="connsiteY1" fmla="*/ 783772 h 923543"/>
              <a:gd name="connsiteX2" fmla="*/ 9415647 w 9426698"/>
              <a:gd name="connsiteY2" fmla="*/ 0 h 923543"/>
              <a:gd name="connsiteX3" fmla="*/ 9426698 w 9426698"/>
              <a:gd name="connsiteY3" fmla="*/ 178210 h 923543"/>
              <a:gd name="connsiteX4" fmla="*/ 3842823 w 9426698"/>
              <a:gd name="connsiteY4" fmla="*/ 922692 h 923543"/>
              <a:gd name="connsiteX5" fmla="*/ 0 w 9426698"/>
              <a:gd name="connsiteY5" fmla="*/ 907552 h 923543"/>
              <a:gd name="connsiteX6" fmla="*/ 0 w 9426698"/>
              <a:gd name="connsiteY6" fmla="*/ 772886 h 923543"/>
              <a:gd name="connsiteX0" fmla="*/ 0 w 9426698"/>
              <a:gd name="connsiteY0" fmla="*/ 783772 h 934429"/>
              <a:gd name="connsiteX1" fmla="*/ 3288975 w 9426698"/>
              <a:gd name="connsiteY1" fmla="*/ 794658 h 934429"/>
              <a:gd name="connsiteX2" fmla="*/ 9415646 w 9426698"/>
              <a:gd name="connsiteY2" fmla="*/ 0 h 934429"/>
              <a:gd name="connsiteX3" fmla="*/ 9426698 w 9426698"/>
              <a:gd name="connsiteY3" fmla="*/ 189096 h 934429"/>
              <a:gd name="connsiteX4" fmla="*/ 3842823 w 9426698"/>
              <a:gd name="connsiteY4" fmla="*/ 933578 h 934429"/>
              <a:gd name="connsiteX5" fmla="*/ 0 w 9426698"/>
              <a:gd name="connsiteY5" fmla="*/ 918438 h 934429"/>
              <a:gd name="connsiteX6" fmla="*/ 0 w 9426698"/>
              <a:gd name="connsiteY6" fmla="*/ 783772 h 934429"/>
              <a:gd name="connsiteX0" fmla="*/ 0 w 9426698"/>
              <a:gd name="connsiteY0" fmla="*/ 783772 h 934429"/>
              <a:gd name="connsiteX1" fmla="*/ 3288975 w 9426698"/>
              <a:gd name="connsiteY1" fmla="*/ 794658 h 934429"/>
              <a:gd name="connsiteX2" fmla="*/ 9415646 w 9426698"/>
              <a:gd name="connsiteY2" fmla="*/ 0 h 934429"/>
              <a:gd name="connsiteX3" fmla="*/ 9426698 w 9426698"/>
              <a:gd name="connsiteY3" fmla="*/ 189096 h 934429"/>
              <a:gd name="connsiteX4" fmla="*/ 3842823 w 9426698"/>
              <a:gd name="connsiteY4" fmla="*/ 933578 h 934429"/>
              <a:gd name="connsiteX5" fmla="*/ 0 w 9426698"/>
              <a:gd name="connsiteY5" fmla="*/ 918438 h 934429"/>
              <a:gd name="connsiteX6" fmla="*/ 0 w 9426698"/>
              <a:gd name="connsiteY6" fmla="*/ 783772 h 934429"/>
              <a:gd name="connsiteX0" fmla="*/ 11051 w 9437749"/>
              <a:gd name="connsiteY0" fmla="*/ 783772 h 994638"/>
              <a:gd name="connsiteX1" fmla="*/ 3300026 w 9437749"/>
              <a:gd name="connsiteY1" fmla="*/ 794658 h 994638"/>
              <a:gd name="connsiteX2" fmla="*/ 9426697 w 9437749"/>
              <a:gd name="connsiteY2" fmla="*/ 0 h 994638"/>
              <a:gd name="connsiteX3" fmla="*/ 9437749 w 9437749"/>
              <a:gd name="connsiteY3" fmla="*/ 189096 h 994638"/>
              <a:gd name="connsiteX4" fmla="*/ 3853874 w 9437749"/>
              <a:gd name="connsiteY4" fmla="*/ 933578 h 994638"/>
              <a:gd name="connsiteX5" fmla="*/ 0 w 9437749"/>
              <a:gd name="connsiteY5" fmla="*/ 994638 h 994638"/>
              <a:gd name="connsiteX6" fmla="*/ 11051 w 9437749"/>
              <a:gd name="connsiteY6" fmla="*/ 783772 h 994638"/>
              <a:gd name="connsiteX0" fmla="*/ 11051 w 9437749"/>
              <a:gd name="connsiteY0" fmla="*/ 783772 h 994638"/>
              <a:gd name="connsiteX1" fmla="*/ 3300026 w 9437749"/>
              <a:gd name="connsiteY1" fmla="*/ 794658 h 994638"/>
              <a:gd name="connsiteX2" fmla="*/ 9426697 w 9437749"/>
              <a:gd name="connsiteY2" fmla="*/ 0 h 994638"/>
              <a:gd name="connsiteX3" fmla="*/ 9437749 w 9437749"/>
              <a:gd name="connsiteY3" fmla="*/ 189096 h 994638"/>
              <a:gd name="connsiteX4" fmla="*/ 3853874 w 9437749"/>
              <a:gd name="connsiteY4" fmla="*/ 933578 h 994638"/>
              <a:gd name="connsiteX5" fmla="*/ 0 w 9437749"/>
              <a:gd name="connsiteY5" fmla="*/ 994638 h 994638"/>
              <a:gd name="connsiteX6" fmla="*/ 11051 w 9437749"/>
              <a:gd name="connsiteY6" fmla="*/ 783772 h 994638"/>
              <a:gd name="connsiteX0" fmla="*/ 0 w 9437750"/>
              <a:gd name="connsiteY0" fmla="*/ 696686 h 994638"/>
              <a:gd name="connsiteX1" fmla="*/ 3300027 w 9437750"/>
              <a:gd name="connsiteY1" fmla="*/ 794658 h 994638"/>
              <a:gd name="connsiteX2" fmla="*/ 9426698 w 9437750"/>
              <a:gd name="connsiteY2" fmla="*/ 0 h 994638"/>
              <a:gd name="connsiteX3" fmla="*/ 9437750 w 9437750"/>
              <a:gd name="connsiteY3" fmla="*/ 189096 h 994638"/>
              <a:gd name="connsiteX4" fmla="*/ 3853875 w 9437750"/>
              <a:gd name="connsiteY4" fmla="*/ 933578 h 994638"/>
              <a:gd name="connsiteX5" fmla="*/ 1 w 9437750"/>
              <a:gd name="connsiteY5" fmla="*/ 994638 h 994638"/>
              <a:gd name="connsiteX6" fmla="*/ 0 w 9437750"/>
              <a:gd name="connsiteY6" fmla="*/ 696686 h 994638"/>
              <a:gd name="connsiteX0" fmla="*/ 0 w 9437750"/>
              <a:gd name="connsiteY0" fmla="*/ 696686 h 982403"/>
              <a:gd name="connsiteX1" fmla="*/ 3300027 w 9437750"/>
              <a:gd name="connsiteY1" fmla="*/ 794658 h 982403"/>
              <a:gd name="connsiteX2" fmla="*/ 9426698 w 9437750"/>
              <a:gd name="connsiteY2" fmla="*/ 0 h 982403"/>
              <a:gd name="connsiteX3" fmla="*/ 9437750 w 9437750"/>
              <a:gd name="connsiteY3" fmla="*/ 189096 h 982403"/>
              <a:gd name="connsiteX4" fmla="*/ 3853875 w 9437750"/>
              <a:gd name="connsiteY4" fmla="*/ 933578 h 982403"/>
              <a:gd name="connsiteX5" fmla="*/ 1 w 9437750"/>
              <a:gd name="connsiteY5" fmla="*/ 907553 h 982403"/>
              <a:gd name="connsiteX6" fmla="*/ 0 w 9437750"/>
              <a:gd name="connsiteY6" fmla="*/ 696686 h 982403"/>
              <a:gd name="connsiteX0" fmla="*/ 0 w 9437750"/>
              <a:gd name="connsiteY0" fmla="*/ 696686 h 982403"/>
              <a:gd name="connsiteX1" fmla="*/ 3300027 w 9437750"/>
              <a:gd name="connsiteY1" fmla="*/ 794658 h 982403"/>
              <a:gd name="connsiteX2" fmla="*/ 9426698 w 9437750"/>
              <a:gd name="connsiteY2" fmla="*/ 0 h 982403"/>
              <a:gd name="connsiteX3" fmla="*/ 9437750 w 9437750"/>
              <a:gd name="connsiteY3" fmla="*/ 189096 h 982403"/>
              <a:gd name="connsiteX4" fmla="*/ 3853875 w 9437750"/>
              <a:gd name="connsiteY4" fmla="*/ 933578 h 982403"/>
              <a:gd name="connsiteX5" fmla="*/ 1 w 9437750"/>
              <a:gd name="connsiteY5" fmla="*/ 907553 h 982403"/>
              <a:gd name="connsiteX6" fmla="*/ 0 w 9437750"/>
              <a:gd name="connsiteY6" fmla="*/ 696686 h 982403"/>
              <a:gd name="connsiteX0" fmla="*/ 0 w 9437750"/>
              <a:gd name="connsiteY0" fmla="*/ 696686 h 943288"/>
              <a:gd name="connsiteX1" fmla="*/ 3300027 w 9437750"/>
              <a:gd name="connsiteY1" fmla="*/ 794658 h 943288"/>
              <a:gd name="connsiteX2" fmla="*/ 9426698 w 9437750"/>
              <a:gd name="connsiteY2" fmla="*/ 0 h 943288"/>
              <a:gd name="connsiteX3" fmla="*/ 9437750 w 9437750"/>
              <a:gd name="connsiteY3" fmla="*/ 189096 h 943288"/>
              <a:gd name="connsiteX4" fmla="*/ 3853875 w 9437750"/>
              <a:gd name="connsiteY4" fmla="*/ 933578 h 943288"/>
              <a:gd name="connsiteX5" fmla="*/ 1 w 9437750"/>
              <a:gd name="connsiteY5" fmla="*/ 907553 h 943288"/>
              <a:gd name="connsiteX6" fmla="*/ 0 w 9437750"/>
              <a:gd name="connsiteY6" fmla="*/ 696686 h 943288"/>
              <a:gd name="connsiteX0" fmla="*/ 0 w 9437750"/>
              <a:gd name="connsiteY0" fmla="*/ 696686 h 943288"/>
              <a:gd name="connsiteX1" fmla="*/ 3775230 w 9437750"/>
              <a:gd name="connsiteY1" fmla="*/ 794658 h 943288"/>
              <a:gd name="connsiteX2" fmla="*/ 9426698 w 9437750"/>
              <a:gd name="connsiteY2" fmla="*/ 0 h 943288"/>
              <a:gd name="connsiteX3" fmla="*/ 9437750 w 9437750"/>
              <a:gd name="connsiteY3" fmla="*/ 189096 h 943288"/>
              <a:gd name="connsiteX4" fmla="*/ 3853875 w 9437750"/>
              <a:gd name="connsiteY4" fmla="*/ 933578 h 943288"/>
              <a:gd name="connsiteX5" fmla="*/ 1 w 9437750"/>
              <a:gd name="connsiteY5" fmla="*/ 907553 h 943288"/>
              <a:gd name="connsiteX6" fmla="*/ 0 w 9437750"/>
              <a:gd name="connsiteY6" fmla="*/ 696686 h 943288"/>
              <a:gd name="connsiteX0" fmla="*/ 0 w 9437750"/>
              <a:gd name="connsiteY0" fmla="*/ 696686 h 943288"/>
              <a:gd name="connsiteX1" fmla="*/ 3775230 w 9437750"/>
              <a:gd name="connsiteY1" fmla="*/ 794658 h 943288"/>
              <a:gd name="connsiteX2" fmla="*/ 9426698 w 9437750"/>
              <a:gd name="connsiteY2" fmla="*/ 0 h 943288"/>
              <a:gd name="connsiteX3" fmla="*/ 9437750 w 9437750"/>
              <a:gd name="connsiteY3" fmla="*/ 189096 h 943288"/>
              <a:gd name="connsiteX4" fmla="*/ 3853875 w 9437750"/>
              <a:gd name="connsiteY4" fmla="*/ 933578 h 943288"/>
              <a:gd name="connsiteX5" fmla="*/ 1 w 9437750"/>
              <a:gd name="connsiteY5" fmla="*/ 907553 h 943288"/>
              <a:gd name="connsiteX6" fmla="*/ 0 w 9437750"/>
              <a:gd name="connsiteY6" fmla="*/ 696686 h 94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7750" h="943288">
                <a:moveTo>
                  <a:pt x="0" y="696686"/>
                </a:moveTo>
                <a:cubicBezTo>
                  <a:pt x="594264" y="741370"/>
                  <a:pt x="1983088" y="845457"/>
                  <a:pt x="3775230" y="794658"/>
                </a:cubicBezTo>
                <a:cubicBezTo>
                  <a:pt x="5567372" y="743859"/>
                  <a:pt x="7229756" y="725714"/>
                  <a:pt x="9426698" y="0"/>
                </a:cubicBezTo>
                <a:cubicBezTo>
                  <a:pt x="9426698" y="63032"/>
                  <a:pt x="9437750" y="126064"/>
                  <a:pt x="9437750" y="189096"/>
                </a:cubicBezTo>
                <a:cubicBezTo>
                  <a:pt x="7990090" y="625906"/>
                  <a:pt x="5890985" y="1009778"/>
                  <a:pt x="3853875" y="933578"/>
                </a:cubicBezTo>
                <a:cubicBezTo>
                  <a:pt x="1816765" y="857378"/>
                  <a:pt x="1284626" y="916228"/>
                  <a:pt x="1" y="907553"/>
                </a:cubicBezTo>
                <a:cubicBezTo>
                  <a:pt x="1" y="808236"/>
                  <a:pt x="0" y="796003"/>
                  <a:pt x="0" y="696686"/>
                </a:cubicBezTo>
                <a:close/>
              </a:path>
            </a:pathLst>
          </a:cu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0"/>
          <p:cNvSpPr/>
          <p:nvPr userDrawn="1"/>
        </p:nvSpPr>
        <p:spPr>
          <a:xfrm flipV="1">
            <a:off x="-76200" y="5655968"/>
            <a:ext cx="9296400" cy="1125832"/>
          </a:xfrm>
          <a:custGeom>
            <a:avLst/>
            <a:gdLst>
              <a:gd name="connsiteX0" fmla="*/ 0 w 9448800"/>
              <a:gd name="connsiteY0" fmla="*/ 0 h 134666"/>
              <a:gd name="connsiteX1" fmla="*/ 9448800 w 9448800"/>
              <a:gd name="connsiteY1" fmla="*/ 0 h 134666"/>
              <a:gd name="connsiteX2" fmla="*/ 9448800 w 9448800"/>
              <a:gd name="connsiteY2" fmla="*/ 134666 h 134666"/>
              <a:gd name="connsiteX3" fmla="*/ 0 w 9448800"/>
              <a:gd name="connsiteY3" fmla="*/ 134666 h 134666"/>
              <a:gd name="connsiteX4" fmla="*/ 0 w 9448800"/>
              <a:gd name="connsiteY4" fmla="*/ 0 h 134666"/>
              <a:gd name="connsiteX0" fmla="*/ 0 w 9448800"/>
              <a:gd name="connsiteY0" fmla="*/ 10885 h 145551"/>
              <a:gd name="connsiteX1" fmla="*/ 3167742 w 9448800"/>
              <a:gd name="connsiteY1" fmla="*/ 0 h 145551"/>
              <a:gd name="connsiteX2" fmla="*/ 9448800 w 9448800"/>
              <a:gd name="connsiteY2" fmla="*/ 10885 h 145551"/>
              <a:gd name="connsiteX3" fmla="*/ 9448800 w 9448800"/>
              <a:gd name="connsiteY3" fmla="*/ 145551 h 145551"/>
              <a:gd name="connsiteX4" fmla="*/ 0 w 9448800"/>
              <a:gd name="connsiteY4" fmla="*/ 145551 h 145551"/>
              <a:gd name="connsiteX5" fmla="*/ 0 w 9448800"/>
              <a:gd name="connsiteY5" fmla="*/ 10885 h 145551"/>
              <a:gd name="connsiteX0" fmla="*/ 0 w 9448800"/>
              <a:gd name="connsiteY0" fmla="*/ 185057 h 319723"/>
              <a:gd name="connsiteX1" fmla="*/ 3167742 w 9448800"/>
              <a:gd name="connsiteY1" fmla="*/ 0 h 319723"/>
              <a:gd name="connsiteX2" fmla="*/ 9448800 w 9448800"/>
              <a:gd name="connsiteY2" fmla="*/ 185057 h 319723"/>
              <a:gd name="connsiteX3" fmla="*/ 9448800 w 9448800"/>
              <a:gd name="connsiteY3" fmla="*/ 319723 h 319723"/>
              <a:gd name="connsiteX4" fmla="*/ 0 w 9448800"/>
              <a:gd name="connsiteY4" fmla="*/ 319723 h 319723"/>
              <a:gd name="connsiteX5" fmla="*/ 0 w 9448800"/>
              <a:gd name="connsiteY5" fmla="*/ 185057 h 319723"/>
              <a:gd name="connsiteX0" fmla="*/ 0 w 9448800"/>
              <a:gd name="connsiteY0" fmla="*/ 185057 h 319723"/>
              <a:gd name="connsiteX1" fmla="*/ 3167742 w 9448800"/>
              <a:gd name="connsiteY1" fmla="*/ 0 h 319723"/>
              <a:gd name="connsiteX2" fmla="*/ 9448800 w 9448800"/>
              <a:gd name="connsiteY2" fmla="*/ 185057 h 319723"/>
              <a:gd name="connsiteX3" fmla="*/ 9448800 w 9448800"/>
              <a:gd name="connsiteY3" fmla="*/ 319723 h 319723"/>
              <a:gd name="connsiteX4" fmla="*/ 0 w 9448800"/>
              <a:gd name="connsiteY4" fmla="*/ 319723 h 319723"/>
              <a:gd name="connsiteX5" fmla="*/ 0 w 9448800"/>
              <a:gd name="connsiteY5" fmla="*/ 185057 h 319723"/>
              <a:gd name="connsiteX0" fmla="*/ 0 w 9448800"/>
              <a:gd name="connsiteY0" fmla="*/ 187156 h 321822"/>
              <a:gd name="connsiteX1" fmla="*/ 3167742 w 9448800"/>
              <a:gd name="connsiteY1" fmla="*/ 2099 h 321822"/>
              <a:gd name="connsiteX2" fmla="*/ 9448800 w 9448800"/>
              <a:gd name="connsiteY2" fmla="*/ 187156 h 321822"/>
              <a:gd name="connsiteX3" fmla="*/ 9448800 w 9448800"/>
              <a:gd name="connsiteY3" fmla="*/ 321822 h 321822"/>
              <a:gd name="connsiteX4" fmla="*/ 0 w 9448800"/>
              <a:gd name="connsiteY4" fmla="*/ 321822 h 321822"/>
              <a:gd name="connsiteX5" fmla="*/ 0 w 9448800"/>
              <a:gd name="connsiteY5" fmla="*/ 187156 h 321822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0 w 9448800"/>
              <a:gd name="connsiteY4" fmla="*/ 289661 h 289661"/>
              <a:gd name="connsiteX5" fmla="*/ 0 w 9448800"/>
              <a:gd name="connsiteY5" fmla="*/ 154995 h 289661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3809999 w 9448800"/>
              <a:gd name="connsiteY4" fmla="*/ 283029 h 289661"/>
              <a:gd name="connsiteX5" fmla="*/ 0 w 9448800"/>
              <a:gd name="connsiteY5" fmla="*/ 289661 h 289661"/>
              <a:gd name="connsiteX6" fmla="*/ 0 w 9448800"/>
              <a:gd name="connsiteY6" fmla="*/ 154995 h 289661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3809999 w 9448800"/>
              <a:gd name="connsiteY4" fmla="*/ 163286 h 289661"/>
              <a:gd name="connsiteX5" fmla="*/ 0 w 9448800"/>
              <a:gd name="connsiteY5" fmla="*/ 289661 h 289661"/>
              <a:gd name="connsiteX6" fmla="*/ 0 w 9448800"/>
              <a:gd name="connsiteY6" fmla="*/ 154995 h 289661"/>
              <a:gd name="connsiteX0" fmla="*/ 0 w 9448800"/>
              <a:gd name="connsiteY0" fmla="*/ 154995 h 289672"/>
              <a:gd name="connsiteX1" fmla="*/ 3178627 w 9448800"/>
              <a:gd name="connsiteY1" fmla="*/ 2595 h 289672"/>
              <a:gd name="connsiteX2" fmla="*/ 9448800 w 9448800"/>
              <a:gd name="connsiteY2" fmla="*/ 154995 h 289672"/>
              <a:gd name="connsiteX3" fmla="*/ 9448800 w 9448800"/>
              <a:gd name="connsiteY3" fmla="*/ 289661 h 289672"/>
              <a:gd name="connsiteX4" fmla="*/ 3809999 w 9448800"/>
              <a:gd name="connsiteY4" fmla="*/ 163286 h 289672"/>
              <a:gd name="connsiteX5" fmla="*/ 0 w 9448800"/>
              <a:gd name="connsiteY5" fmla="*/ 289661 h 289672"/>
              <a:gd name="connsiteX6" fmla="*/ 0 w 9448800"/>
              <a:gd name="connsiteY6" fmla="*/ 154995 h 289672"/>
              <a:gd name="connsiteX0" fmla="*/ 0 w 9448800"/>
              <a:gd name="connsiteY0" fmla="*/ 154995 h 289669"/>
              <a:gd name="connsiteX1" fmla="*/ 3178627 w 9448800"/>
              <a:gd name="connsiteY1" fmla="*/ 2595 h 289669"/>
              <a:gd name="connsiteX2" fmla="*/ 9448800 w 9448800"/>
              <a:gd name="connsiteY2" fmla="*/ 154995 h 289669"/>
              <a:gd name="connsiteX3" fmla="*/ 9448800 w 9448800"/>
              <a:gd name="connsiteY3" fmla="*/ 289661 h 289669"/>
              <a:gd name="connsiteX4" fmla="*/ 3809999 w 9448800"/>
              <a:gd name="connsiteY4" fmla="*/ 130629 h 289669"/>
              <a:gd name="connsiteX5" fmla="*/ 0 w 9448800"/>
              <a:gd name="connsiteY5" fmla="*/ 289661 h 289669"/>
              <a:gd name="connsiteX6" fmla="*/ 0 w 9448800"/>
              <a:gd name="connsiteY6" fmla="*/ 154995 h 289669"/>
              <a:gd name="connsiteX0" fmla="*/ 0 w 9448800"/>
              <a:gd name="connsiteY0" fmla="*/ 154995 h 289669"/>
              <a:gd name="connsiteX1" fmla="*/ 3178627 w 9448800"/>
              <a:gd name="connsiteY1" fmla="*/ 2595 h 289669"/>
              <a:gd name="connsiteX2" fmla="*/ 9448800 w 9448800"/>
              <a:gd name="connsiteY2" fmla="*/ 154995 h 289669"/>
              <a:gd name="connsiteX3" fmla="*/ 9448800 w 9448800"/>
              <a:gd name="connsiteY3" fmla="*/ 289661 h 289669"/>
              <a:gd name="connsiteX4" fmla="*/ 3809999 w 9448800"/>
              <a:gd name="connsiteY4" fmla="*/ 130629 h 289669"/>
              <a:gd name="connsiteX5" fmla="*/ 0 w 9448800"/>
              <a:gd name="connsiteY5" fmla="*/ 289661 h 289669"/>
              <a:gd name="connsiteX6" fmla="*/ 0 w 9448800"/>
              <a:gd name="connsiteY6" fmla="*/ 154995 h 289669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3809999 w 9448800"/>
              <a:gd name="connsiteY4" fmla="*/ 130629 h 289661"/>
              <a:gd name="connsiteX5" fmla="*/ 0 w 9448800"/>
              <a:gd name="connsiteY5" fmla="*/ 289661 h 289661"/>
              <a:gd name="connsiteX6" fmla="*/ 0 w 9448800"/>
              <a:gd name="connsiteY6" fmla="*/ 154995 h 289661"/>
              <a:gd name="connsiteX0" fmla="*/ 0 w 9448800"/>
              <a:gd name="connsiteY0" fmla="*/ 154995 h 1003447"/>
              <a:gd name="connsiteX1" fmla="*/ 3178627 w 9448800"/>
              <a:gd name="connsiteY1" fmla="*/ 2595 h 1003447"/>
              <a:gd name="connsiteX2" fmla="*/ 9448800 w 9448800"/>
              <a:gd name="connsiteY2" fmla="*/ 154995 h 1003447"/>
              <a:gd name="connsiteX3" fmla="*/ 9448800 w 9448800"/>
              <a:gd name="connsiteY3" fmla="*/ 289661 h 1003447"/>
              <a:gd name="connsiteX4" fmla="*/ 3809999 w 9448800"/>
              <a:gd name="connsiteY4" fmla="*/ 130629 h 1003447"/>
              <a:gd name="connsiteX5" fmla="*/ 11052 w 9448800"/>
              <a:gd name="connsiteY5" fmla="*/ 1003447 h 1003447"/>
              <a:gd name="connsiteX6" fmla="*/ 0 w 9448800"/>
              <a:gd name="connsiteY6" fmla="*/ 154995 h 1003447"/>
              <a:gd name="connsiteX0" fmla="*/ 66307 w 9437748"/>
              <a:gd name="connsiteY0" fmla="*/ 869512 h 1033919"/>
              <a:gd name="connsiteX1" fmla="*/ 3167575 w 9437748"/>
              <a:gd name="connsiteY1" fmla="*/ 33067 h 1033919"/>
              <a:gd name="connsiteX2" fmla="*/ 9437748 w 9437748"/>
              <a:gd name="connsiteY2" fmla="*/ 185467 h 1033919"/>
              <a:gd name="connsiteX3" fmla="*/ 9437748 w 9437748"/>
              <a:gd name="connsiteY3" fmla="*/ 320133 h 1033919"/>
              <a:gd name="connsiteX4" fmla="*/ 3798947 w 9437748"/>
              <a:gd name="connsiteY4" fmla="*/ 161101 h 1033919"/>
              <a:gd name="connsiteX5" fmla="*/ 0 w 9437748"/>
              <a:gd name="connsiteY5" fmla="*/ 1033919 h 1033919"/>
              <a:gd name="connsiteX6" fmla="*/ 66307 w 9437748"/>
              <a:gd name="connsiteY6" fmla="*/ 869512 h 1033919"/>
              <a:gd name="connsiteX0" fmla="*/ 66307 w 9437748"/>
              <a:gd name="connsiteY0" fmla="*/ 939606 h 1104013"/>
              <a:gd name="connsiteX1" fmla="*/ 3167575 w 9437748"/>
              <a:gd name="connsiteY1" fmla="*/ 103161 h 1104013"/>
              <a:gd name="connsiteX2" fmla="*/ 9437748 w 9437748"/>
              <a:gd name="connsiteY2" fmla="*/ 255561 h 1104013"/>
              <a:gd name="connsiteX3" fmla="*/ 9437748 w 9437748"/>
              <a:gd name="connsiteY3" fmla="*/ 390227 h 1104013"/>
              <a:gd name="connsiteX4" fmla="*/ 3798947 w 9437748"/>
              <a:gd name="connsiteY4" fmla="*/ 231195 h 1104013"/>
              <a:gd name="connsiteX5" fmla="*/ 0 w 9437748"/>
              <a:gd name="connsiteY5" fmla="*/ 1104013 h 1104013"/>
              <a:gd name="connsiteX6" fmla="*/ 66307 w 9437748"/>
              <a:gd name="connsiteY6" fmla="*/ 939606 h 1104013"/>
              <a:gd name="connsiteX0" fmla="*/ 66307 w 9437748"/>
              <a:gd name="connsiteY0" fmla="*/ 883806 h 1048213"/>
              <a:gd name="connsiteX1" fmla="*/ 3156524 w 9437748"/>
              <a:gd name="connsiteY1" fmla="*/ 116757 h 1048213"/>
              <a:gd name="connsiteX2" fmla="*/ 9437748 w 9437748"/>
              <a:gd name="connsiteY2" fmla="*/ 199761 h 1048213"/>
              <a:gd name="connsiteX3" fmla="*/ 9437748 w 9437748"/>
              <a:gd name="connsiteY3" fmla="*/ 334427 h 1048213"/>
              <a:gd name="connsiteX4" fmla="*/ 3798947 w 9437748"/>
              <a:gd name="connsiteY4" fmla="*/ 175395 h 1048213"/>
              <a:gd name="connsiteX5" fmla="*/ 0 w 9437748"/>
              <a:gd name="connsiteY5" fmla="*/ 1048213 h 1048213"/>
              <a:gd name="connsiteX6" fmla="*/ 66307 w 9437748"/>
              <a:gd name="connsiteY6" fmla="*/ 883806 h 1048213"/>
              <a:gd name="connsiteX0" fmla="*/ 0 w 9437748"/>
              <a:gd name="connsiteY0" fmla="*/ 841767 h 976433"/>
              <a:gd name="connsiteX1" fmla="*/ 3156524 w 9437748"/>
              <a:gd name="connsiteY1" fmla="*/ 44977 h 976433"/>
              <a:gd name="connsiteX2" fmla="*/ 9437748 w 9437748"/>
              <a:gd name="connsiteY2" fmla="*/ 127981 h 976433"/>
              <a:gd name="connsiteX3" fmla="*/ 9437748 w 9437748"/>
              <a:gd name="connsiteY3" fmla="*/ 262647 h 976433"/>
              <a:gd name="connsiteX4" fmla="*/ 3798947 w 9437748"/>
              <a:gd name="connsiteY4" fmla="*/ 103615 h 976433"/>
              <a:gd name="connsiteX5" fmla="*/ 0 w 9437748"/>
              <a:gd name="connsiteY5" fmla="*/ 976433 h 976433"/>
              <a:gd name="connsiteX6" fmla="*/ 0 w 9437748"/>
              <a:gd name="connsiteY6" fmla="*/ 841767 h 976433"/>
              <a:gd name="connsiteX0" fmla="*/ 0 w 9437748"/>
              <a:gd name="connsiteY0" fmla="*/ 893859 h 1028525"/>
              <a:gd name="connsiteX1" fmla="*/ 3156524 w 9437748"/>
              <a:gd name="connsiteY1" fmla="*/ 97069 h 1028525"/>
              <a:gd name="connsiteX2" fmla="*/ 9437748 w 9437748"/>
              <a:gd name="connsiteY2" fmla="*/ 180073 h 1028525"/>
              <a:gd name="connsiteX3" fmla="*/ 9437748 w 9437748"/>
              <a:gd name="connsiteY3" fmla="*/ 314739 h 1028525"/>
              <a:gd name="connsiteX4" fmla="*/ 3798947 w 9437748"/>
              <a:gd name="connsiteY4" fmla="*/ 155707 h 1028525"/>
              <a:gd name="connsiteX5" fmla="*/ 0 w 9437748"/>
              <a:gd name="connsiteY5" fmla="*/ 1028525 h 1028525"/>
              <a:gd name="connsiteX6" fmla="*/ 0 w 9437748"/>
              <a:gd name="connsiteY6" fmla="*/ 893859 h 1028525"/>
              <a:gd name="connsiteX0" fmla="*/ 0 w 9437748"/>
              <a:gd name="connsiteY0" fmla="*/ 893859 h 1028525"/>
              <a:gd name="connsiteX1" fmla="*/ 3156524 w 9437748"/>
              <a:gd name="connsiteY1" fmla="*/ 97069 h 1028525"/>
              <a:gd name="connsiteX2" fmla="*/ 9437748 w 9437748"/>
              <a:gd name="connsiteY2" fmla="*/ 180073 h 1028525"/>
              <a:gd name="connsiteX3" fmla="*/ 9437748 w 9437748"/>
              <a:gd name="connsiteY3" fmla="*/ 314739 h 1028525"/>
              <a:gd name="connsiteX4" fmla="*/ 3798947 w 9437748"/>
              <a:gd name="connsiteY4" fmla="*/ 155707 h 1028525"/>
              <a:gd name="connsiteX5" fmla="*/ 0 w 9437748"/>
              <a:gd name="connsiteY5" fmla="*/ 1028525 h 1028525"/>
              <a:gd name="connsiteX6" fmla="*/ 0 w 9437748"/>
              <a:gd name="connsiteY6" fmla="*/ 893859 h 1028525"/>
              <a:gd name="connsiteX0" fmla="*/ 0 w 9437748"/>
              <a:gd name="connsiteY0" fmla="*/ 893859 h 1028525"/>
              <a:gd name="connsiteX1" fmla="*/ 3156524 w 9437748"/>
              <a:gd name="connsiteY1" fmla="*/ 97069 h 1028525"/>
              <a:gd name="connsiteX2" fmla="*/ 9437748 w 9437748"/>
              <a:gd name="connsiteY2" fmla="*/ 180073 h 1028525"/>
              <a:gd name="connsiteX3" fmla="*/ 9437748 w 9437748"/>
              <a:gd name="connsiteY3" fmla="*/ 413875 h 1028525"/>
              <a:gd name="connsiteX4" fmla="*/ 3798947 w 9437748"/>
              <a:gd name="connsiteY4" fmla="*/ 155707 h 1028525"/>
              <a:gd name="connsiteX5" fmla="*/ 0 w 9437748"/>
              <a:gd name="connsiteY5" fmla="*/ 1028525 h 1028525"/>
              <a:gd name="connsiteX6" fmla="*/ 0 w 9437748"/>
              <a:gd name="connsiteY6" fmla="*/ 893859 h 1028525"/>
              <a:gd name="connsiteX0" fmla="*/ 0 w 9437748"/>
              <a:gd name="connsiteY0" fmla="*/ 827298 h 961964"/>
              <a:gd name="connsiteX1" fmla="*/ 3156524 w 9437748"/>
              <a:gd name="connsiteY1" fmla="*/ 30508 h 961964"/>
              <a:gd name="connsiteX2" fmla="*/ 9437748 w 9437748"/>
              <a:gd name="connsiteY2" fmla="*/ 182908 h 961964"/>
              <a:gd name="connsiteX3" fmla="*/ 9437748 w 9437748"/>
              <a:gd name="connsiteY3" fmla="*/ 347314 h 961964"/>
              <a:gd name="connsiteX4" fmla="*/ 3798947 w 9437748"/>
              <a:gd name="connsiteY4" fmla="*/ 89146 h 961964"/>
              <a:gd name="connsiteX5" fmla="*/ 0 w 9437748"/>
              <a:gd name="connsiteY5" fmla="*/ 961964 h 961964"/>
              <a:gd name="connsiteX6" fmla="*/ 0 w 9437748"/>
              <a:gd name="connsiteY6" fmla="*/ 827298 h 961964"/>
              <a:gd name="connsiteX0" fmla="*/ 0 w 9437748"/>
              <a:gd name="connsiteY0" fmla="*/ 838571 h 973237"/>
              <a:gd name="connsiteX1" fmla="*/ 3156524 w 9437748"/>
              <a:gd name="connsiteY1" fmla="*/ 41781 h 973237"/>
              <a:gd name="connsiteX2" fmla="*/ 9437748 w 9437748"/>
              <a:gd name="connsiteY2" fmla="*/ 194181 h 973237"/>
              <a:gd name="connsiteX3" fmla="*/ 9437748 w 9437748"/>
              <a:gd name="connsiteY3" fmla="*/ 358587 h 973237"/>
              <a:gd name="connsiteX4" fmla="*/ 3798947 w 9437748"/>
              <a:gd name="connsiteY4" fmla="*/ 100419 h 973237"/>
              <a:gd name="connsiteX5" fmla="*/ 0 w 9437748"/>
              <a:gd name="connsiteY5" fmla="*/ 973237 h 973237"/>
              <a:gd name="connsiteX6" fmla="*/ 0 w 9437748"/>
              <a:gd name="connsiteY6" fmla="*/ 838571 h 973237"/>
              <a:gd name="connsiteX0" fmla="*/ 0 w 9437748"/>
              <a:gd name="connsiteY0" fmla="*/ 890635 h 1025301"/>
              <a:gd name="connsiteX1" fmla="*/ 3156524 w 9437748"/>
              <a:gd name="connsiteY1" fmla="*/ 93845 h 1025301"/>
              <a:gd name="connsiteX2" fmla="*/ 9437748 w 9437748"/>
              <a:gd name="connsiteY2" fmla="*/ 246245 h 1025301"/>
              <a:gd name="connsiteX3" fmla="*/ 9437748 w 9437748"/>
              <a:gd name="connsiteY3" fmla="*/ 410651 h 1025301"/>
              <a:gd name="connsiteX4" fmla="*/ 3798947 w 9437748"/>
              <a:gd name="connsiteY4" fmla="*/ 152483 h 1025301"/>
              <a:gd name="connsiteX5" fmla="*/ 0 w 9437748"/>
              <a:gd name="connsiteY5" fmla="*/ 1025301 h 1025301"/>
              <a:gd name="connsiteX6" fmla="*/ 0 w 9437748"/>
              <a:gd name="connsiteY6" fmla="*/ 890635 h 1025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7748" h="1025301">
                <a:moveTo>
                  <a:pt x="0" y="890635"/>
                </a:moveTo>
                <a:cubicBezTo>
                  <a:pt x="550059" y="797693"/>
                  <a:pt x="1506208" y="320208"/>
                  <a:pt x="3156524" y="93845"/>
                </a:cubicBezTo>
                <a:cubicBezTo>
                  <a:pt x="4806840" y="-132518"/>
                  <a:pt x="7860446" y="103735"/>
                  <a:pt x="9437748" y="246245"/>
                </a:cubicBezTo>
                <a:lnTo>
                  <a:pt x="9437748" y="410651"/>
                </a:lnTo>
                <a:cubicBezTo>
                  <a:pt x="8465291" y="346718"/>
                  <a:pt x="5371905" y="50041"/>
                  <a:pt x="3798947" y="152483"/>
                </a:cubicBezTo>
                <a:cubicBezTo>
                  <a:pt x="2225989" y="254925"/>
                  <a:pt x="700314" y="917826"/>
                  <a:pt x="0" y="1025301"/>
                </a:cubicBezTo>
                <a:lnTo>
                  <a:pt x="0" y="890635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65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914400" y="304800"/>
            <a:ext cx="3276600" cy="3124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191000" y="304800"/>
            <a:ext cx="4648200" cy="3125314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914400" y="3429000"/>
            <a:ext cx="3276600" cy="304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4191000" y="3429000"/>
            <a:ext cx="4648200" cy="3048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8" y="84137"/>
            <a:ext cx="6553202" cy="5254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35173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Rectangle 8"/>
          <p:cNvSpPr/>
          <p:nvPr userDrawn="1"/>
        </p:nvSpPr>
        <p:spPr>
          <a:xfrm>
            <a:off x="-50744" y="5867400"/>
            <a:ext cx="9270944" cy="1071054"/>
          </a:xfrm>
          <a:custGeom>
            <a:avLst/>
            <a:gdLst>
              <a:gd name="connsiteX0" fmla="*/ 0 w 9151200"/>
              <a:gd name="connsiteY0" fmla="*/ 0 h 1615339"/>
              <a:gd name="connsiteX1" fmla="*/ 9151200 w 9151200"/>
              <a:gd name="connsiteY1" fmla="*/ 0 h 1615339"/>
              <a:gd name="connsiteX2" fmla="*/ 9151200 w 9151200"/>
              <a:gd name="connsiteY2" fmla="*/ 1615339 h 1615339"/>
              <a:gd name="connsiteX3" fmla="*/ 0 w 9151200"/>
              <a:gd name="connsiteY3" fmla="*/ 1615339 h 1615339"/>
              <a:gd name="connsiteX4" fmla="*/ 0 w 9151200"/>
              <a:gd name="connsiteY4" fmla="*/ 0 h 1615339"/>
              <a:gd name="connsiteX0" fmla="*/ 0 w 9183857"/>
              <a:gd name="connsiteY0" fmla="*/ 0 h 2268482"/>
              <a:gd name="connsiteX1" fmla="*/ 9183857 w 9183857"/>
              <a:gd name="connsiteY1" fmla="*/ 653143 h 2268482"/>
              <a:gd name="connsiteX2" fmla="*/ 9183857 w 9183857"/>
              <a:gd name="connsiteY2" fmla="*/ 2268482 h 2268482"/>
              <a:gd name="connsiteX3" fmla="*/ 32657 w 9183857"/>
              <a:gd name="connsiteY3" fmla="*/ 2268482 h 2268482"/>
              <a:gd name="connsiteX4" fmla="*/ 0 w 9183857"/>
              <a:gd name="connsiteY4" fmla="*/ 0 h 2268482"/>
              <a:gd name="connsiteX0" fmla="*/ 0 w 9183857"/>
              <a:gd name="connsiteY0" fmla="*/ 0 h 2268482"/>
              <a:gd name="connsiteX1" fmla="*/ 9183857 w 9183857"/>
              <a:gd name="connsiteY1" fmla="*/ 653143 h 2268482"/>
              <a:gd name="connsiteX2" fmla="*/ 9183857 w 9183857"/>
              <a:gd name="connsiteY2" fmla="*/ 2268482 h 2268482"/>
              <a:gd name="connsiteX3" fmla="*/ 32657 w 9183857"/>
              <a:gd name="connsiteY3" fmla="*/ 2268482 h 2268482"/>
              <a:gd name="connsiteX4" fmla="*/ 0 w 9183857"/>
              <a:gd name="connsiteY4" fmla="*/ 0 h 2268482"/>
              <a:gd name="connsiteX0" fmla="*/ 0 w 9183857"/>
              <a:gd name="connsiteY0" fmla="*/ 59867 h 2328349"/>
              <a:gd name="connsiteX1" fmla="*/ 5177915 w 9183857"/>
              <a:gd name="connsiteY1" fmla="*/ 662835 h 2328349"/>
              <a:gd name="connsiteX2" fmla="*/ 9183857 w 9183857"/>
              <a:gd name="connsiteY2" fmla="*/ 713010 h 2328349"/>
              <a:gd name="connsiteX3" fmla="*/ 9183857 w 9183857"/>
              <a:gd name="connsiteY3" fmla="*/ 2328349 h 2328349"/>
              <a:gd name="connsiteX4" fmla="*/ 32657 w 9183857"/>
              <a:gd name="connsiteY4" fmla="*/ 2328349 h 2328349"/>
              <a:gd name="connsiteX5" fmla="*/ 0 w 9183857"/>
              <a:gd name="connsiteY5" fmla="*/ 59867 h 2328349"/>
              <a:gd name="connsiteX0" fmla="*/ 0 w 9183857"/>
              <a:gd name="connsiteY0" fmla="*/ 53313 h 2321795"/>
              <a:gd name="connsiteX1" fmla="*/ 5167029 w 9183857"/>
              <a:gd name="connsiteY1" fmla="*/ 776024 h 2321795"/>
              <a:gd name="connsiteX2" fmla="*/ 9183857 w 9183857"/>
              <a:gd name="connsiteY2" fmla="*/ 706456 h 2321795"/>
              <a:gd name="connsiteX3" fmla="*/ 9183857 w 9183857"/>
              <a:gd name="connsiteY3" fmla="*/ 2321795 h 2321795"/>
              <a:gd name="connsiteX4" fmla="*/ 32657 w 9183857"/>
              <a:gd name="connsiteY4" fmla="*/ 2321795 h 2321795"/>
              <a:gd name="connsiteX5" fmla="*/ 0 w 9183857"/>
              <a:gd name="connsiteY5" fmla="*/ 53313 h 2321795"/>
              <a:gd name="connsiteX0" fmla="*/ 0 w 9183857"/>
              <a:gd name="connsiteY0" fmla="*/ 0 h 2268482"/>
              <a:gd name="connsiteX1" fmla="*/ 5167029 w 9183857"/>
              <a:gd name="connsiteY1" fmla="*/ 722711 h 2268482"/>
              <a:gd name="connsiteX2" fmla="*/ 9183857 w 9183857"/>
              <a:gd name="connsiteY2" fmla="*/ 653143 h 2268482"/>
              <a:gd name="connsiteX3" fmla="*/ 9183857 w 9183857"/>
              <a:gd name="connsiteY3" fmla="*/ 2268482 h 2268482"/>
              <a:gd name="connsiteX4" fmla="*/ 32657 w 9183857"/>
              <a:gd name="connsiteY4" fmla="*/ 2268482 h 2268482"/>
              <a:gd name="connsiteX5" fmla="*/ 0 w 9183857"/>
              <a:gd name="connsiteY5" fmla="*/ 0 h 2268482"/>
              <a:gd name="connsiteX0" fmla="*/ 0 w 9183857"/>
              <a:gd name="connsiteY0" fmla="*/ 0 h 2268482"/>
              <a:gd name="connsiteX1" fmla="*/ 5167029 w 9183857"/>
              <a:gd name="connsiteY1" fmla="*/ 722711 h 2268482"/>
              <a:gd name="connsiteX2" fmla="*/ 9183857 w 9183857"/>
              <a:gd name="connsiteY2" fmla="*/ 653143 h 2268482"/>
              <a:gd name="connsiteX3" fmla="*/ 9183857 w 9183857"/>
              <a:gd name="connsiteY3" fmla="*/ 2268482 h 2268482"/>
              <a:gd name="connsiteX4" fmla="*/ 32657 w 9183857"/>
              <a:gd name="connsiteY4" fmla="*/ 2268482 h 2268482"/>
              <a:gd name="connsiteX5" fmla="*/ 0 w 9183857"/>
              <a:gd name="connsiteY5" fmla="*/ 0 h 2268482"/>
              <a:gd name="connsiteX0" fmla="*/ 0 w 9183857"/>
              <a:gd name="connsiteY0" fmla="*/ 0 h 2268482"/>
              <a:gd name="connsiteX1" fmla="*/ 5167029 w 9183857"/>
              <a:gd name="connsiteY1" fmla="*/ 722711 h 2268482"/>
              <a:gd name="connsiteX2" fmla="*/ 9183857 w 9183857"/>
              <a:gd name="connsiteY2" fmla="*/ 653143 h 2268482"/>
              <a:gd name="connsiteX3" fmla="*/ 9183857 w 9183857"/>
              <a:gd name="connsiteY3" fmla="*/ 2268482 h 2268482"/>
              <a:gd name="connsiteX4" fmla="*/ 32657 w 9183857"/>
              <a:gd name="connsiteY4" fmla="*/ 2268482 h 2268482"/>
              <a:gd name="connsiteX5" fmla="*/ 0 w 9183857"/>
              <a:gd name="connsiteY5" fmla="*/ 0 h 2268482"/>
              <a:gd name="connsiteX0" fmla="*/ 0 w 9183857"/>
              <a:gd name="connsiteY0" fmla="*/ 0 h 2268482"/>
              <a:gd name="connsiteX1" fmla="*/ 5156143 w 9183857"/>
              <a:gd name="connsiteY1" fmla="*/ 679168 h 2268482"/>
              <a:gd name="connsiteX2" fmla="*/ 9183857 w 9183857"/>
              <a:gd name="connsiteY2" fmla="*/ 653143 h 2268482"/>
              <a:gd name="connsiteX3" fmla="*/ 9183857 w 9183857"/>
              <a:gd name="connsiteY3" fmla="*/ 2268482 h 2268482"/>
              <a:gd name="connsiteX4" fmla="*/ 32657 w 9183857"/>
              <a:gd name="connsiteY4" fmla="*/ 2268482 h 2268482"/>
              <a:gd name="connsiteX5" fmla="*/ 0 w 9183857"/>
              <a:gd name="connsiteY5" fmla="*/ 0 h 2268482"/>
              <a:gd name="connsiteX0" fmla="*/ 0 w 9183857"/>
              <a:gd name="connsiteY0" fmla="*/ 0 h 2268482"/>
              <a:gd name="connsiteX1" fmla="*/ 5156143 w 9183857"/>
              <a:gd name="connsiteY1" fmla="*/ 679168 h 2268482"/>
              <a:gd name="connsiteX2" fmla="*/ 9183857 w 9183857"/>
              <a:gd name="connsiteY2" fmla="*/ 653143 h 2268482"/>
              <a:gd name="connsiteX3" fmla="*/ 9183857 w 9183857"/>
              <a:gd name="connsiteY3" fmla="*/ 2268482 h 2268482"/>
              <a:gd name="connsiteX4" fmla="*/ 32657 w 9183857"/>
              <a:gd name="connsiteY4" fmla="*/ 2268482 h 2268482"/>
              <a:gd name="connsiteX5" fmla="*/ 0 w 9183857"/>
              <a:gd name="connsiteY5" fmla="*/ 0 h 2268482"/>
              <a:gd name="connsiteX0" fmla="*/ 0 w 9183857"/>
              <a:gd name="connsiteY0" fmla="*/ 0 h 2268482"/>
              <a:gd name="connsiteX1" fmla="*/ 5156143 w 9183857"/>
              <a:gd name="connsiteY1" fmla="*/ 679168 h 2268482"/>
              <a:gd name="connsiteX2" fmla="*/ 9183857 w 9183857"/>
              <a:gd name="connsiteY2" fmla="*/ 533400 h 2268482"/>
              <a:gd name="connsiteX3" fmla="*/ 9183857 w 9183857"/>
              <a:gd name="connsiteY3" fmla="*/ 2268482 h 2268482"/>
              <a:gd name="connsiteX4" fmla="*/ 32657 w 9183857"/>
              <a:gd name="connsiteY4" fmla="*/ 2268482 h 2268482"/>
              <a:gd name="connsiteX5" fmla="*/ 0 w 9183857"/>
              <a:gd name="connsiteY5" fmla="*/ 0 h 2268482"/>
              <a:gd name="connsiteX0" fmla="*/ 0 w 9183857"/>
              <a:gd name="connsiteY0" fmla="*/ 0 h 2420882"/>
              <a:gd name="connsiteX1" fmla="*/ 5156143 w 9183857"/>
              <a:gd name="connsiteY1" fmla="*/ 831568 h 2420882"/>
              <a:gd name="connsiteX2" fmla="*/ 9183857 w 9183857"/>
              <a:gd name="connsiteY2" fmla="*/ 685800 h 2420882"/>
              <a:gd name="connsiteX3" fmla="*/ 9183857 w 9183857"/>
              <a:gd name="connsiteY3" fmla="*/ 2420882 h 2420882"/>
              <a:gd name="connsiteX4" fmla="*/ 32657 w 9183857"/>
              <a:gd name="connsiteY4" fmla="*/ 2420882 h 2420882"/>
              <a:gd name="connsiteX5" fmla="*/ 0 w 9183857"/>
              <a:gd name="connsiteY5" fmla="*/ 0 h 2420882"/>
              <a:gd name="connsiteX0" fmla="*/ 0 w 9183857"/>
              <a:gd name="connsiteY0" fmla="*/ 0 h 2420882"/>
              <a:gd name="connsiteX1" fmla="*/ 5156143 w 9183857"/>
              <a:gd name="connsiteY1" fmla="*/ 831568 h 2420882"/>
              <a:gd name="connsiteX2" fmla="*/ 9183857 w 9183857"/>
              <a:gd name="connsiteY2" fmla="*/ 685800 h 2420882"/>
              <a:gd name="connsiteX3" fmla="*/ 9118543 w 9183857"/>
              <a:gd name="connsiteY3" fmla="*/ 1386740 h 2420882"/>
              <a:gd name="connsiteX4" fmla="*/ 32657 w 9183857"/>
              <a:gd name="connsiteY4" fmla="*/ 2420882 h 2420882"/>
              <a:gd name="connsiteX5" fmla="*/ 0 w 9183857"/>
              <a:gd name="connsiteY5" fmla="*/ 0 h 2420882"/>
              <a:gd name="connsiteX0" fmla="*/ 0 w 9183857"/>
              <a:gd name="connsiteY0" fmla="*/ 0 h 2420882"/>
              <a:gd name="connsiteX1" fmla="*/ 5156143 w 9183857"/>
              <a:gd name="connsiteY1" fmla="*/ 831568 h 2420882"/>
              <a:gd name="connsiteX2" fmla="*/ 9183857 w 9183857"/>
              <a:gd name="connsiteY2" fmla="*/ 685800 h 2420882"/>
              <a:gd name="connsiteX3" fmla="*/ 9129428 w 9183857"/>
              <a:gd name="connsiteY3" fmla="*/ 1049283 h 2420882"/>
              <a:gd name="connsiteX4" fmla="*/ 32657 w 9183857"/>
              <a:gd name="connsiteY4" fmla="*/ 2420882 h 2420882"/>
              <a:gd name="connsiteX5" fmla="*/ 0 w 9183857"/>
              <a:gd name="connsiteY5" fmla="*/ 0 h 2420882"/>
              <a:gd name="connsiteX0" fmla="*/ 0 w 9216514"/>
              <a:gd name="connsiteY0" fmla="*/ 0 h 2420882"/>
              <a:gd name="connsiteX1" fmla="*/ 5156143 w 9216514"/>
              <a:gd name="connsiteY1" fmla="*/ 831568 h 2420882"/>
              <a:gd name="connsiteX2" fmla="*/ 9183857 w 9216514"/>
              <a:gd name="connsiteY2" fmla="*/ 685800 h 2420882"/>
              <a:gd name="connsiteX3" fmla="*/ 9216514 w 9216514"/>
              <a:gd name="connsiteY3" fmla="*/ 1081940 h 2420882"/>
              <a:gd name="connsiteX4" fmla="*/ 32657 w 9216514"/>
              <a:gd name="connsiteY4" fmla="*/ 2420882 h 2420882"/>
              <a:gd name="connsiteX5" fmla="*/ 0 w 9216514"/>
              <a:gd name="connsiteY5" fmla="*/ 0 h 2420882"/>
              <a:gd name="connsiteX0" fmla="*/ 0 w 9183857"/>
              <a:gd name="connsiteY0" fmla="*/ 0 h 2420882"/>
              <a:gd name="connsiteX1" fmla="*/ 5156143 w 9183857"/>
              <a:gd name="connsiteY1" fmla="*/ 831568 h 2420882"/>
              <a:gd name="connsiteX2" fmla="*/ 9183857 w 9183857"/>
              <a:gd name="connsiteY2" fmla="*/ 685800 h 2420882"/>
              <a:gd name="connsiteX3" fmla="*/ 9183857 w 9183857"/>
              <a:gd name="connsiteY3" fmla="*/ 1071054 h 2420882"/>
              <a:gd name="connsiteX4" fmla="*/ 32657 w 9183857"/>
              <a:gd name="connsiteY4" fmla="*/ 2420882 h 2420882"/>
              <a:gd name="connsiteX5" fmla="*/ 0 w 9183857"/>
              <a:gd name="connsiteY5" fmla="*/ 0 h 2420882"/>
              <a:gd name="connsiteX0" fmla="*/ 0 w 9183857"/>
              <a:gd name="connsiteY0" fmla="*/ 0 h 1071054"/>
              <a:gd name="connsiteX1" fmla="*/ 5156143 w 9183857"/>
              <a:gd name="connsiteY1" fmla="*/ 831568 h 1071054"/>
              <a:gd name="connsiteX2" fmla="*/ 9183857 w 9183857"/>
              <a:gd name="connsiteY2" fmla="*/ 685800 h 1071054"/>
              <a:gd name="connsiteX3" fmla="*/ 9183857 w 9183857"/>
              <a:gd name="connsiteY3" fmla="*/ 1071054 h 1071054"/>
              <a:gd name="connsiteX4" fmla="*/ 0 w 9183857"/>
              <a:gd name="connsiteY4" fmla="*/ 973082 h 1071054"/>
              <a:gd name="connsiteX5" fmla="*/ 0 w 9183857"/>
              <a:gd name="connsiteY5" fmla="*/ 0 h 1071054"/>
              <a:gd name="connsiteX0" fmla="*/ 10886 w 9194743"/>
              <a:gd name="connsiteY0" fmla="*/ 0 h 1071054"/>
              <a:gd name="connsiteX1" fmla="*/ 5167029 w 9194743"/>
              <a:gd name="connsiteY1" fmla="*/ 831568 h 1071054"/>
              <a:gd name="connsiteX2" fmla="*/ 9194743 w 9194743"/>
              <a:gd name="connsiteY2" fmla="*/ 685800 h 1071054"/>
              <a:gd name="connsiteX3" fmla="*/ 9194743 w 9194743"/>
              <a:gd name="connsiteY3" fmla="*/ 1071054 h 1071054"/>
              <a:gd name="connsiteX4" fmla="*/ 0 w 9194743"/>
              <a:gd name="connsiteY4" fmla="*/ 711825 h 1071054"/>
              <a:gd name="connsiteX5" fmla="*/ 10886 w 9194743"/>
              <a:gd name="connsiteY5" fmla="*/ 0 h 1071054"/>
              <a:gd name="connsiteX0" fmla="*/ 10886 w 9194743"/>
              <a:gd name="connsiteY0" fmla="*/ 0 h 1071054"/>
              <a:gd name="connsiteX1" fmla="*/ 5167029 w 9194743"/>
              <a:gd name="connsiteY1" fmla="*/ 831568 h 1071054"/>
              <a:gd name="connsiteX2" fmla="*/ 9194743 w 9194743"/>
              <a:gd name="connsiteY2" fmla="*/ 685800 h 1071054"/>
              <a:gd name="connsiteX3" fmla="*/ 9194743 w 9194743"/>
              <a:gd name="connsiteY3" fmla="*/ 1071054 h 1071054"/>
              <a:gd name="connsiteX4" fmla="*/ 0 w 9194743"/>
              <a:gd name="connsiteY4" fmla="*/ 1071054 h 1071054"/>
              <a:gd name="connsiteX5" fmla="*/ 10886 w 9194743"/>
              <a:gd name="connsiteY5" fmla="*/ 0 h 107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4743" h="1071054">
                <a:moveTo>
                  <a:pt x="10886" y="0"/>
                </a:moveTo>
                <a:cubicBezTo>
                  <a:pt x="1684857" y="462643"/>
                  <a:pt x="3625500" y="831568"/>
                  <a:pt x="5167029" y="831568"/>
                </a:cubicBezTo>
                <a:cubicBezTo>
                  <a:pt x="6839186" y="755368"/>
                  <a:pt x="8396457" y="669471"/>
                  <a:pt x="9194743" y="685800"/>
                </a:cubicBezTo>
                <a:lnTo>
                  <a:pt x="9194743" y="1071054"/>
                </a:lnTo>
                <a:lnTo>
                  <a:pt x="0" y="1071054"/>
                </a:lnTo>
                <a:lnTo>
                  <a:pt x="10886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0"/>
          <p:cNvSpPr/>
          <p:nvPr userDrawn="1"/>
        </p:nvSpPr>
        <p:spPr>
          <a:xfrm flipH="1">
            <a:off x="-65314" y="5775711"/>
            <a:ext cx="9296400" cy="943288"/>
          </a:xfrm>
          <a:custGeom>
            <a:avLst/>
            <a:gdLst>
              <a:gd name="connsiteX0" fmla="*/ 0 w 9448800"/>
              <a:gd name="connsiteY0" fmla="*/ 0 h 134666"/>
              <a:gd name="connsiteX1" fmla="*/ 9448800 w 9448800"/>
              <a:gd name="connsiteY1" fmla="*/ 0 h 134666"/>
              <a:gd name="connsiteX2" fmla="*/ 9448800 w 9448800"/>
              <a:gd name="connsiteY2" fmla="*/ 134666 h 134666"/>
              <a:gd name="connsiteX3" fmla="*/ 0 w 9448800"/>
              <a:gd name="connsiteY3" fmla="*/ 134666 h 134666"/>
              <a:gd name="connsiteX4" fmla="*/ 0 w 9448800"/>
              <a:gd name="connsiteY4" fmla="*/ 0 h 134666"/>
              <a:gd name="connsiteX0" fmla="*/ 0 w 9448800"/>
              <a:gd name="connsiteY0" fmla="*/ 10885 h 145551"/>
              <a:gd name="connsiteX1" fmla="*/ 3167742 w 9448800"/>
              <a:gd name="connsiteY1" fmla="*/ 0 h 145551"/>
              <a:gd name="connsiteX2" fmla="*/ 9448800 w 9448800"/>
              <a:gd name="connsiteY2" fmla="*/ 10885 h 145551"/>
              <a:gd name="connsiteX3" fmla="*/ 9448800 w 9448800"/>
              <a:gd name="connsiteY3" fmla="*/ 145551 h 145551"/>
              <a:gd name="connsiteX4" fmla="*/ 0 w 9448800"/>
              <a:gd name="connsiteY4" fmla="*/ 145551 h 145551"/>
              <a:gd name="connsiteX5" fmla="*/ 0 w 9448800"/>
              <a:gd name="connsiteY5" fmla="*/ 10885 h 145551"/>
              <a:gd name="connsiteX0" fmla="*/ 0 w 9448800"/>
              <a:gd name="connsiteY0" fmla="*/ 185057 h 319723"/>
              <a:gd name="connsiteX1" fmla="*/ 3167742 w 9448800"/>
              <a:gd name="connsiteY1" fmla="*/ 0 h 319723"/>
              <a:gd name="connsiteX2" fmla="*/ 9448800 w 9448800"/>
              <a:gd name="connsiteY2" fmla="*/ 185057 h 319723"/>
              <a:gd name="connsiteX3" fmla="*/ 9448800 w 9448800"/>
              <a:gd name="connsiteY3" fmla="*/ 319723 h 319723"/>
              <a:gd name="connsiteX4" fmla="*/ 0 w 9448800"/>
              <a:gd name="connsiteY4" fmla="*/ 319723 h 319723"/>
              <a:gd name="connsiteX5" fmla="*/ 0 w 9448800"/>
              <a:gd name="connsiteY5" fmla="*/ 185057 h 319723"/>
              <a:gd name="connsiteX0" fmla="*/ 0 w 9448800"/>
              <a:gd name="connsiteY0" fmla="*/ 185057 h 319723"/>
              <a:gd name="connsiteX1" fmla="*/ 3167742 w 9448800"/>
              <a:gd name="connsiteY1" fmla="*/ 0 h 319723"/>
              <a:gd name="connsiteX2" fmla="*/ 9448800 w 9448800"/>
              <a:gd name="connsiteY2" fmla="*/ 185057 h 319723"/>
              <a:gd name="connsiteX3" fmla="*/ 9448800 w 9448800"/>
              <a:gd name="connsiteY3" fmla="*/ 319723 h 319723"/>
              <a:gd name="connsiteX4" fmla="*/ 0 w 9448800"/>
              <a:gd name="connsiteY4" fmla="*/ 319723 h 319723"/>
              <a:gd name="connsiteX5" fmla="*/ 0 w 9448800"/>
              <a:gd name="connsiteY5" fmla="*/ 185057 h 319723"/>
              <a:gd name="connsiteX0" fmla="*/ 0 w 9448800"/>
              <a:gd name="connsiteY0" fmla="*/ 187156 h 321822"/>
              <a:gd name="connsiteX1" fmla="*/ 3167742 w 9448800"/>
              <a:gd name="connsiteY1" fmla="*/ 2099 h 321822"/>
              <a:gd name="connsiteX2" fmla="*/ 9448800 w 9448800"/>
              <a:gd name="connsiteY2" fmla="*/ 187156 h 321822"/>
              <a:gd name="connsiteX3" fmla="*/ 9448800 w 9448800"/>
              <a:gd name="connsiteY3" fmla="*/ 321822 h 321822"/>
              <a:gd name="connsiteX4" fmla="*/ 0 w 9448800"/>
              <a:gd name="connsiteY4" fmla="*/ 321822 h 321822"/>
              <a:gd name="connsiteX5" fmla="*/ 0 w 9448800"/>
              <a:gd name="connsiteY5" fmla="*/ 187156 h 321822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0 w 9448800"/>
              <a:gd name="connsiteY4" fmla="*/ 289661 h 289661"/>
              <a:gd name="connsiteX5" fmla="*/ 0 w 9448800"/>
              <a:gd name="connsiteY5" fmla="*/ 154995 h 289661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3809999 w 9448800"/>
              <a:gd name="connsiteY4" fmla="*/ 283029 h 289661"/>
              <a:gd name="connsiteX5" fmla="*/ 0 w 9448800"/>
              <a:gd name="connsiteY5" fmla="*/ 289661 h 289661"/>
              <a:gd name="connsiteX6" fmla="*/ 0 w 9448800"/>
              <a:gd name="connsiteY6" fmla="*/ 154995 h 289661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3809999 w 9448800"/>
              <a:gd name="connsiteY4" fmla="*/ 163286 h 289661"/>
              <a:gd name="connsiteX5" fmla="*/ 0 w 9448800"/>
              <a:gd name="connsiteY5" fmla="*/ 289661 h 289661"/>
              <a:gd name="connsiteX6" fmla="*/ 0 w 9448800"/>
              <a:gd name="connsiteY6" fmla="*/ 154995 h 289661"/>
              <a:gd name="connsiteX0" fmla="*/ 0 w 9448800"/>
              <a:gd name="connsiteY0" fmla="*/ 154995 h 289672"/>
              <a:gd name="connsiteX1" fmla="*/ 3178627 w 9448800"/>
              <a:gd name="connsiteY1" fmla="*/ 2595 h 289672"/>
              <a:gd name="connsiteX2" fmla="*/ 9448800 w 9448800"/>
              <a:gd name="connsiteY2" fmla="*/ 154995 h 289672"/>
              <a:gd name="connsiteX3" fmla="*/ 9448800 w 9448800"/>
              <a:gd name="connsiteY3" fmla="*/ 289661 h 289672"/>
              <a:gd name="connsiteX4" fmla="*/ 3809999 w 9448800"/>
              <a:gd name="connsiteY4" fmla="*/ 163286 h 289672"/>
              <a:gd name="connsiteX5" fmla="*/ 0 w 9448800"/>
              <a:gd name="connsiteY5" fmla="*/ 289661 h 289672"/>
              <a:gd name="connsiteX6" fmla="*/ 0 w 9448800"/>
              <a:gd name="connsiteY6" fmla="*/ 154995 h 289672"/>
              <a:gd name="connsiteX0" fmla="*/ 0 w 9448800"/>
              <a:gd name="connsiteY0" fmla="*/ 154995 h 289669"/>
              <a:gd name="connsiteX1" fmla="*/ 3178627 w 9448800"/>
              <a:gd name="connsiteY1" fmla="*/ 2595 h 289669"/>
              <a:gd name="connsiteX2" fmla="*/ 9448800 w 9448800"/>
              <a:gd name="connsiteY2" fmla="*/ 154995 h 289669"/>
              <a:gd name="connsiteX3" fmla="*/ 9448800 w 9448800"/>
              <a:gd name="connsiteY3" fmla="*/ 289661 h 289669"/>
              <a:gd name="connsiteX4" fmla="*/ 3809999 w 9448800"/>
              <a:gd name="connsiteY4" fmla="*/ 130629 h 289669"/>
              <a:gd name="connsiteX5" fmla="*/ 0 w 9448800"/>
              <a:gd name="connsiteY5" fmla="*/ 289661 h 289669"/>
              <a:gd name="connsiteX6" fmla="*/ 0 w 9448800"/>
              <a:gd name="connsiteY6" fmla="*/ 154995 h 289669"/>
              <a:gd name="connsiteX0" fmla="*/ 0 w 9448800"/>
              <a:gd name="connsiteY0" fmla="*/ 154995 h 289669"/>
              <a:gd name="connsiteX1" fmla="*/ 3178627 w 9448800"/>
              <a:gd name="connsiteY1" fmla="*/ 2595 h 289669"/>
              <a:gd name="connsiteX2" fmla="*/ 9448800 w 9448800"/>
              <a:gd name="connsiteY2" fmla="*/ 154995 h 289669"/>
              <a:gd name="connsiteX3" fmla="*/ 9448800 w 9448800"/>
              <a:gd name="connsiteY3" fmla="*/ 289661 h 289669"/>
              <a:gd name="connsiteX4" fmla="*/ 3809999 w 9448800"/>
              <a:gd name="connsiteY4" fmla="*/ 130629 h 289669"/>
              <a:gd name="connsiteX5" fmla="*/ 0 w 9448800"/>
              <a:gd name="connsiteY5" fmla="*/ 289661 h 289669"/>
              <a:gd name="connsiteX6" fmla="*/ 0 w 9448800"/>
              <a:gd name="connsiteY6" fmla="*/ 154995 h 289669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3809999 w 9448800"/>
              <a:gd name="connsiteY4" fmla="*/ 130629 h 289661"/>
              <a:gd name="connsiteX5" fmla="*/ 0 w 9448800"/>
              <a:gd name="connsiteY5" fmla="*/ 289661 h 289661"/>
              <a:gd name="connsiteX6" fmla="*/ 0 w 9448800"/>
              <a:gd name="connsiteY6" fmla="*/ 154995 h 289661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3831771 w 9448800"/>
              <a:gd name="connsiteY4" fmla="*/ 185058 h 289661"/>
              <a:gd name="connsiteX5" fmla="*/ 0 w 9448800"/>
              <a:gd name="connsiteY5" fmla="*/ 289661 h 289661"/>
              <a:gd name="connsiteX6" fmla="*/ 0 w 9448800"/>
              <a:gd name="connsiteY6" fmla="*/ 154995 h 289661"/>
              <a:gd name="connsiteX0" fmla="*/ 0 w 9448800"/>
              <a:gd name="connsiteY0" fmla="*/ 76200 h 210866"/>
              <a:gd name="connsiteX1" fmla="*/ 3189513 w 9448800"/>
              <a:gd name="connsiteY1" fmla="*/ 0 h 210866"/>
              <a:gd name="connsiteX2" fmla="*/ 9448800 w 9448800"/>
              <a:gd name="connsiteY2" fmla="*/ 76200 h 210866"/>
              <a:gd name="connsiteX3" fmla="*/ 9448800 w 9448800"/>
              <a:gd name="connsiteY3" fmla="*/ 210866 h 210866"/>
              <a:gd name="connsiteX4" fmla="*/ 3831771 w 9448800"/>
              <a:gd name="connsiteY4" fmla="*/ 106263 h 210866"/>
              <a:gd name="connsiteX5" fmla="*/ 0 w 9448800"/>
              <a:gd name="connsiteY5" fmla="*/ 210866 h 210866"/>
              <a:gd name="connsiteX6" fmla="*/ 0 w 9448800"/>
              <a:gd name="connsiteY6" fmla="*/ 76200 h 210866"/>
              <a:gd name="connsiteX0" fmla="*/ 0 w 9448800"/>
              <a:gd name="connsiteY0" fmla="*/ 119743 h 254409"/>
              <a:gd name="connsiteX1" fmla="*/ 3189513 w 9448800"/>
              <a:gd name="connsiteY1" fmla="*/ 0 h 254409"/>
              <a:gd name="connsiteX2" fmla="*/ 9448800 w 9448800"/>
              <a:gd name="connsiteY2" fmla="*/ 119743 h 254409"/>
              <a:gd name="connsiteX3" fmla="*/ 9448800 w 9448800"/>
              <a:gd name="connsiteY3" fmla="*/ 254409 h 254409"/>
              <a:gd name="connsiteX4" fmla="*/ 3831771 w 9448800"/>
              <a:gd name="connsiteY4" fmla="*/ 149806 h 254409"/>
              <a:gd name="connsiteX5" fmla="*/ 0 w 9448800"/>
              <a:gd name="connsiteY5" fmla="*/ 254409 h 254409"/>
              <a:gd name="connsiteX6" fmla="*/ 0 w 9448800"/>
              <a:gd name="connsiteY6" fmla="*/ 119743 h 254409"/>
              <a:gd name="connsiteX0" fmla="*/ 0 w 9448800"/>
              <a:gd name="connsiteY0" fmla="*/ 696686 h 831352"/>
              <a:gd name="connsiteX1" fmla="*/ 3189513 w 9448800"/>
              <a:gd name="connsiteY1" fmla="*/ 576943 h 831352"/>
              <a:gd name="connsiteX2" fmla="*/ 9382493 w 9448800"/>
              <a:gd name="connsiteY2" fmla="*/ 0 h 831352"/>
              <a:gd name="connsiteX3" fmla="*/ 9448800 w 9448800"/>
              <a:gd name="connsiteY3" fmla="*/ 831352 h 831352"/>
              <a:gd name="connsiteX4" fmla="*/ 3831771 w 9448800"/>
              <a:gd name="connsiteY4" fmla="*/ 726749 h 831352"/>
              <a:gd name="connsiteX5" fmla="*/ 0 w 9448800"/>
              <a:gd name="connsiteY5" fmla="*/ 831352 h 831352"/>
              <a:gd name="connsiteX6" fmla="*/ 0 w 9448800"/>
              <a:gd name="connsiteY6" fmla="*/ 696686 h 831352"/>
              <a:gd name="connsiteX0" fmla="*/ 0 w 9448800"/>
              <a:gd name="connsiteY0" fmla="*/ 696686 h 831352"/>
              <a:gd name="connsiteX1" fmla="*/ 3189513 w 9448800"/>
              <a:gd name="connsiteY1" fmla="*/ 576943 h 831352"/>
              <a:gd name="connsiteX2" fmla="*/ 9382493 w 9448800"/>
              <a:gd name="connsiteY2" fmla="*/ 0 h 831352"/>
              <a:gd name="connsiteX3" fmla="*/ 9448800 w 9448800"/>
              <a:gd name="connsiteY3" fmla="*/ 831352 h 831352"/>
              <a:gd name="connsiteX4" fmla="*/ 3831771 w 9448800"/>
              <a:gd name="connsiteY4" fmla="*/ 726749 h 831352"/>
              <a:gd name="connsiteX5" fmla="*/ 0 w 9448800"/>
              <a:gd name="connsiteY5" fmla="*/ 831352 h 831352"/>
              <a:gd name="connsiteX6" fmla="*/ 0 w 9448800"/>
              <a:gd name="connsiteY6" fmla="*/ 696686 h 831352"/>
              <a:gd name="connsiteX0" fmla="*/ 0 w 9382493"/>
              <a:gd name="connsiteY0" fmla="*/ 696686 h 831352"/>
              <a:gd name="connsiteX1" fmla="*/ 3189513 w 9382493"/>
              <a:gd name="connsiteY1" fmla="*/ 576943 h 831352"/>
              <a:gd name="connsiteX2" fmla="*/ 9382493 w 9382493"/>
              <a:gd name="connsiteY2" fmla="*/ 0 h 831352"/>
              <a:gd name="connsiteX3" fmla="*/ 9382492 w 9382493"/>
              <a:gd name="connsiteY3" fmla="*/ 189095 h 831352"/>
              <a:gd name="connsiteX4" fmla="*/ 3831771 w 9382493"/>
              <a:gd name="connsiteY4" fmla="*/ 726749 h 831352"/>
              <a:gd name="connsiteX5" fmla="*/ 0 w 9382493"/>
              <a:gd name="connsiteY5" fmla="*/ 831352 h 831352"/>
              <a:gd name="connsiteX6" fmla="*/ 0 w 9382493"/>
              <a:gd name="connsiteY6" fmla="*/ 696686 h 831352"/>
              <a:gd name="connsiteX0" fmla="*/ 0 w 9382493"/>
              <a:gd name="connsiteY0" fmla="*/ 696686 h 831352"/>
              <a:gd name="connsiteX1" fmla="*/ 3189513 w 9382493"/>
              <a:gd name="connsiteY1" fmla="*/ 576943 h 831352"/>
              <a:gd name="connsiteX2" fmla="*/ 9382493 w 9382493"/>
              <a:gd name="connsiteY2" fmla="*/ 0 h 831352"/>
              <a:gd name="connsiteX3" fmla="*/ 9382492 w 9382493"/>
              <a:gd name="connsiteY3" fmla="*/ 189095 h 831352"/>
              <a:gd name="connsiteX4" fmla="*/ 3831771 w 9382493"/>
              <a:gd name="connsiteY4" fmla="*/ 726749 h 831352"/>
              <a:gd name="connsiteX5" fmla="*/ 0 w 9382493"/>
              <a:gd name="connsiteY5" fmla="*/ 831352 h 831352"/>
              <a:gd name="connsiteX6" fmla="*/ 0 w 9382493"/>
              <a:gd name="connsiteY6" fmla="*/ 696686 h 831352"/>
              <a:gd name="connsiteX0" fmla="*/ 0 w 9382493"/>
              <a:gd name="connsiteY0" fmla="*/ 696686 h 831352"/>
              <a:gd name="connsiteX1" fmla="*/ 3189513 w 9382493"/>
              <a:gd name="connsiteY1" fmla="*/ 576943 h 831352"/>
              <a:gd name="connsiteX2" fmla="*/ 9382493 w 9382493"/>
              <a:gd name="connsiteY2" fmla="*/ 0 h 831352"/>
              <a:gd name="connsiteX3" fmla="*/ 9382492 w 9382493"/>
              <a:gd name="connsiteY3" fmla="*/ 189095 h 831352"/>
              <a:gd name="connsiteX4" fmla="*/ 3831771 w 9382493"/>
              <a:gd name="connsiteY4" fmla="*/ 726749 h 831352"/>
              <a:gd name="connsiteX5" fmla="*/ 0 w 9382493"/>
              <a:gd name="connsiteY5" fmla="*/ 831352 h 831352"/>
              <a:gd name="connsiteX6" fmla="*/ 0 w 9382493"/>
              <a:gd name="connsiteY6" fmla="*/ 696686 h 831352"/>
              <a:gd name="connsiteX0" fmla="*/ 0 w 9415647"/>
              <a:gd name="connsiteY0" fmla="*/ 772886 h 907552"/>
              <a:gd name="connsiteX1" fmla="*/ 3189513 w 9415647"/>
              <a:gd name="connsiteY1" fmla="*/ 653143 h 907552"/>
              <a:gd name="connsiteX2" fmla="*/ 9415647 w 9415647"/>
              <a:gd name="connsiteY2" fmla="*/ 0 h 907552"/>
              <a:gd name="connsiteX3" fmla="*/ 9382492 w 9415647"/>
              <a:gd name="connsiteY3" fmla="*/ 265295 h 907552"/>
              <a:gd name="connsiteX4" fmla="*/ 3831771 w 9415647"/>
              <a:gd name="connsiteY4" fmla="*/ 802949 h 907552"/>
              <a:gd name="connsiteX5" fmla="*/ 0 w 9415647"/>
              <a:gd name="connsiteY5" fmla="*/ 907552 h 907552"/>
              <a:gd name="connsiteX6" fmla="*/ 0 w 9415647"/>
              <a:gd name="connsiteY6" fmla="*/ 772886 h 907552"/>
              <a:gd name="connsiteX0" fmla="*/ 0 w 9426698"/>
              <a:gd name="connsiteY0" fmla="*/ 772886 h 907552"/>
              <a:gd name="connsiteX1" fmla="*/ 3189513 w 9426698"/>
              <a:gd name="connsiteY1" fmla="*/ 653143 h 907552"/>
              <a:gd name="connsiteX2" fmla="*/ 9415647 w 9426698"/>
              <a:gd name="connsiteY2" fmla="*/ 0 h 907552"/>
              <a:gd name="connsiteX3" fmla="*/ 9426698 w 9426698"/>
              <a:gd name="connsiteY3" fmla="*/ 178210 h 907552"/>
              <a:gd name="connsiteX4" fmla="*/ 3831771 w 9426698"/>
              <a:gd name="connsiteY4" fmla="*/ 802949 h 907552"/>
              <a:gd name="connsiteX5" fmla="*/ 0 w 9426698"/>
              <a:gd name="connsiteY5" fmla="*/ 907552 h 907552"/>
              <a:gd name="connsiteX6" fmla="*/ 0 w 9426698"/>
              <a:gd name="connsiteY6" fmla="*/ 772886 h 907552"/>
              <a:gd name="connsiteX0" fmla="*/ 0 w 9426698"/>
              <a:gd name="connsiteY0" fmla="*/ 772886 h 907552"/>
              <a:gd name="connsiteX1" fmla="*/ 3189513 w 9426698"/>
              <a:gd name="connsiteY1" fmla="*/ 653143 h 907552"/>
              <a:gd name="connsiteX2" fmla="*/ 9415647 w 9426698"/>
              <a:gd name="connsiteY2" fmla="*/ 0 h 907552"/>
              <a:gd name="connsiteX3" fmla="*/ 9426698 w 9426698"/>
              <a:gd name="connsiteY3" fmla="*/ 178210 h 907552"/>
              <a:gd name="connsiteX4" fmla="*/ 3831771 w 9426698"/>
              <a:gd name="connsiteY4" fmla="*/ 802949 h 907552"/>
              <a:gd name="connsiteX5" fmla="*/ 0 w 9426698"/>
              <a:gd name="connsiteY5" fmla="*/ 907552 h 907552"/>
              <a:gd name="connsiteX6" fmla="*/ 0 w 9426698"/>
              <a:gd name="connsiteY6" fmla="*/ 772886 h 907552"/>
              <a:gd name="connsiteX0" fmla="*/ 0 w 9426698"/>
              <a:gd name="connsiteY0" fmla="*/ 772886 h 957531"/>
              <a:gd name="connsiteX1" fmla="*/ 3189513 w 9426698"/>
              <a:gd name="connsiteY1" fmla="*/ 653143 h 957531"/>
              <a:gd name="connsiteX2" fmla="*/ 9415647 w 9426698"/>
              <a:gd name="connsiteY2" fmla="*/ 0 h 957531"/>
              <a:gd name="connsiteX3" fmla="*/ 9426698 w 9426698"/>
              <a:gd name="connsiteY3" fmla="*/ 178210 h 957531"/>
              <a:gd name="connsiteX4" fmla="*/ 3842823 w 9426698"/>
              <a:gd name="connsiteY4" fmla="*/ 922692 h 957531"/>
              <a:gd name="connsiteX5" fmla="*/ 0 w 9426698"/>
              <a:gd name="connsiteY5" fmla="*/ 907552 h 957531"/>
              <a:gd name="connsiteX6" fmla="*/ 0 w 9426698"/>
              <a:gd name="connsiteY6" fmla="*/ 772886 h 957531"/>
              <a:gd name="connsiteX0" fmla="*/ 0 w 9426698"/>
              <a:gd name="connsiteY0" fmla="*/ 772886 h 923543"/>
              <a:gd name="connsiteX1" fmla="*/ 3189513 w 9426698"/>
              <a:gd name="connsiteY1" fmla="*/ 653143 h 923543"/>
              <a:gd name="connsiteX2" fmla="*/ 9415647 w 9426698"/>
              <a:gd name="connsiteY2" fmla="*/ 0 h 923543"/>
              <a:gd name="connsiteX3" fmla="*/ 9426698 w 9426698"/>
              <a:gd name="connsiteY3" fmla="*/ 178210 h 923543"/>
              <a:gd name="connsiteX4" fmla="*/ 3842823 w 9426698"/>
              <a:gd name="connsiteY4" fmla="*/ 922692 h 923543"/>
              <a:gd name="connsiteX5" fmla="*/ 0 w 9426698"/>
              <a:gd name="connsiteY5" fmla="*/ 907552 h 923543"/>
              <a:gd name="connsiteX6" fmla="*/ 0 w 9426698"/>
              <a:gd name="connsiteY6" fmla="*/ 772886 h 923543"/>
              <a:gd name="connsiteX0" fmla="*/ 0 w 9426698"/>
              <a:gd name="connsiteY0" fmla="*/ 772886 h 923543"/>
              <a:gd name="connsiteX1" fmla="*/ 3189513 w 9426698"/>
              <a:gd name="connsiteY1" fmla="*/ 685800 h 923543"/>
              <a:gd name="connsiteX2" fmla="*/ 9415647 w 9426698"/>
              <a:gd name="connsiteY2" fmla="*/ 0 h 923543"/>
              <a:gd name="connsiteX3" fmla="*/ 9426698 w 9426698"/>
              <a:gd name="connsiteY3" fmla="*/ 178210 h 923543"/>
              <a:gd name="connsiteX4" fmla="*/ 3842823 w 9426698"/>
              <a:gd name="connsiteY4" fmla="*/ 922692 h 923543"/>
              <a:gd name="connsiteX5" fmla="*/ 0 w 9426698"/>
              <a:gd name="connsiteY5" fmla="*/ 907552 h 923543"/>
              <a:gd name="connsiteX6" fmla="*/ 0 w 9426698"/>
              <a:gd name="connsiteY6" fmla="*/ 772886 h 923543"/>
              <a:gd name="connsiteX0" fmla="*/ 0 w 9426698"/>
              <a:gd name="connsiteY0" fmla="*/ 772886 h 923543"/>
              <a:gd name="connsiteX1" fmla="*/ 3277924 w 9426698"/>
              <a:gd name="connsiteY1" fmla="*/ 707572 h 923543"/>
              <a:gd name="connsiteX2" fmla="*/ 9415647 w 9426698"/>
              <a:gd name="connsiteY2" fmla="*/ 0 h 923543"/>
              <a:gd name="connsiteX3" fmla="*/ 9426698 w 9426698"/>
              <a:gd name="connsiteY3" fmla="*/ 178210 h 923543"/>
              <a:gd name="connsiteX4" fmla="*/ 3842823 w 9426698"/>
              <a:gd name="connsiteY4" fmla="*/ 922692 h 923543"/>
              <a:gd name="connsiteX5" fmla="*/ 0 w 9426698"/>
              <a:gd name="connsiteY5" fmla="*/ 907552 h 923543"/>
              <a:gd name="connsiteX6" fmla="*/ 0 w 9426698"/>
              <a:gd name="connsiteY6" fmla="*/ 772886 h 923543"/>
              <a:gd name="connsiteX0" fmla="*/ 0 w 9426698"/>
              <a:gd name="connsiteY0" fmla="*/ 772886 h 923543"/>
              <a:gd name="connsiteX1" fmla="*/ 3277924 w 9426698"/>
              <a:gd name="connsiteY1" fmla="*/ 707572 h 923543"/>
              <a:gd name="connsiteX2" fmla="*/ 9415647 w 9426698"/>
              <a:gd name="connsiteY2" fmla="*/ 0 h 923543"/>
              <a:gd name="connsiteX3" fmla="*/ 9426698 w 9426698"/>
              <a:gd name="connsiteY3" fmla="*/ 178210 h 923543"/>
              <a:gd name="connsiteX4" fmla="*/ 3842823 w 9426698"/>
              <a:gd name="connsiteY4" fmla="*/ 922692 h 923543"/>
              <a:gd name="connsiteX5" fmla="*/ 0 w 9426698"/>
              <a:gd name="connsiteY5" fmla="*/ 907552 h 923543"/>
              <a:gd name="connsiteX6" fmla="*/ 0 w 9426698"/>
              <a:gd name="connsiteY6" fmla="*/ 772886 h 923543"/>
              <a:gd name="connsiteX0" fmla="*/ 0 w 9426698"/>
              <a:gd name="connsiteY0" fmla="*/ 772886 h 923543"/>
              <a:gd name="connsiteX1" fmla="*/ 3288975 w 9426698"/>
              <a:gd name="connsiteY1" fmla="*/ 783772 h 923543"/>
              <a:gd name="connsiteX2" fmla="*/ 9415647 w 9426698"/>
              <a:gd name="connsiteY2" fmla="*/ 0 h 923543"/>
              <a:gd name="connsiteX3" fmla="*/ 9426698 w 9426698"/>
              <a:gd name="connsiteY3" fmla="*/ 178210 h 923543"/>
              <a:gd name="connsiteX4" fmla="*/ 3842823 w 9426698"/>
              <a:gd name="connsiteY4" fmla="*/ 922692 h 923543"/>
              <a:gd name="connsiteX5" fmla="*/ 0 w 9426698"/>
              <a:gd name="connsiteY5" fmla="*/ 907552 h 923543"/>
              <a:gd name="connsiteX6" fmla="*/ 0 w 9426698"/>
              <a:gd name="connsiteY6" fmla="*/ 772886 h 923543"/>
              <a:gd name="connsiteX0" fmla="*/ 0 w 9426698"/>
              <a:gd name="connsiteY0" fmla="*/ 783772 h 934429"/>
              <a:gd name="connsiteX1" fmla="*/ 3288975 w 9426698"/>
              <a:gd name="connsiteY1" fmla="*/ 794658 h 934429"/>
              <a:gd name="connsiteX2" fmla="*/ 9415646 w 9426698"/>
              <a:gd name="connsiteY2" fmla="*/ 0 h 934429"/>
              <a:gd name="connsiteX3" fmla="*/ 9426698 w 9426698"/>
              <a:gd name="connsiteY3" fmla="*/ 189096 h 934429"/>
              <a:gd name="connsiteX4" fmla="*/ 3842823 w 9426698"/>
              <a:gd name="connsiteY4" fmla="*/ 933578 h 934429"/>
              <a:gd name="connsiteX5" fmla="*/ 0 w 9426698"/>
              <a:gd name="connsiteY5" fmla="*/ 918438 h 934429"/>
              <a:gd name="connsiteX6" fmla="*/ 0 w 9426698"/>
              <a:gd name="connsiteY6" fmla="*/ 783772 h 934429"/>
              <a:gd name="connsiteX0" fmla="*/ 0 w 9426698"/>
              <a:gd name="connsiteY0" fmla="*/ 783772 h 934429"/>
              <a:gd name="connsiteX1" fmla="*/ 3288975 w 9426698"/>
              <a:gd name="connsiteY1" fmla="*/ 794658 h 934429"/>
              <a:gd name="connsiteX2" fmla="*/ 9415646 w 9426698"/>
              <a:gd name="connsiteY2" fmla="*/ 0 h 934429"/>
              <a:gd name="connsiteX3" fmla="*/ 9426698 w 9426698"/>
              <a:gd name="connsiteY3" fmla="*/ 189096 h 934429"/>
              <a:gd name="connsiteX4" fmla="*/ 3842823 w 9426698"/>
              <a:gd name="connsiteY4" fmla="*/ 933578 h 934429"/>
              <a:gd name="connsiteX5" fmla="*/ 0 w 9426698"/>
              <a:gd name="connsiteY5" fmla="*/ 918438 h 934429"/>
              <a:gd name="connsiteX6" fmla="*/ 0 w 9426698"/>
              <a:gd name="connsiteY6" fmla="*/ 783772 h 934429"/>
              <a:gd name="connsiteX0" fmla="*/ 11051 w 9437749"/>
              <a:gd name="connsiteY0" fmla="*/ 783772 h 994638"/>
              <a:gd name="connsiteX1" fmla="*/ 3300026 w 9437749"/>
              <a:gd name="connsiteY1" fmla="*/ 794658 h 994638"/>
              <a:gd name="connsiteX2" fmla="*/ 9426697 w 9437749"/>
              <a:gd name="connsiteY2" fmla="*/ 0 h 994638"/>
              <a:gd name="connsiteX3" fmla="*/ 9437749 w 9437749"/>
              <a:gd name="connsiteY3" fmla="*/ 189096 h 994638"/>
              <a:gd name="connsiteX4" fmla="*/ 3853874 w 9437749"/>
              <a:gd name="connsiteY4" fmla="*/ 933578 h 994638"/>
              <a:gd name="connsiteX5" fmla="*/ 0 w 9437749"/>
              <a:gd name="connsiteY5" fmla="*/ 994638 h 994638"/>
              <a:gd name="connsiteX6" fmla="*/ 11051 w 9437749"/>
              <a:gd name="connsiteY6" fmla="*/ 783772 h 994638"/>
              <a:gd name="connsiteX0" fmla="*/ 11051 w 9437749"/>
              <a:gd name="connsiteY0" fmla="*/ 783772 h 994638"/>
              <a:gd name="connsiteX1" fmla="*/ 3300026 w 9437749"/>
              <a:gd name="connsiteY1" fmla="*/ 794658 h 994638"/>
              <a:gd name="connsiteX2" fmla="*/ 9426697 w 9437749"/>
              <a:gd name="connsiteY2" fmla="*/ 0 h 994638"/>
              <a:gd name="connsiteX3" fmla="*/ 9437749 w 9437749"/>
              <a:gd name="connsiteY3" fmla="*/ 189096 h 994638"/>
              <a:gd name="connsiteX4" fmla="*/ 3853874 w 9437749"/>
              <a:gd name="connsiteY4" fmla="*/ 933578 h 994638"/>
              <a:gd name="connsiteX5" fmla="*/ 0 w 9437749"/>
              <a:gd name="connsiteY5" fmla="*/ 994638 h 994638"/>
              <a:gd name="connsiteX6" fmla="*/ 11051 w 9437749"/>
              <a:gd name="connsiteY6" fmla="*/ 783772 h 994638"/>
              <a:gd name="connsiteX0" fmla="*/ 0 w 9437750"/>
              <a:gd name="connsiteY0" fmla="*/ 696686 h 994638"/>
              <a:gd name="connsiteX1" fmla="*/ 3300027 w 9437750"/>
              <a:gd name="connsiteY1" fmla="*/ 794658 h 994638"/>
              <a:gd name="connsiteX2" fmla="*/ 9426698 w 9437750"/>
              <a:gd name="connsiteY2" fmla="*/ 0 h 994638"/>
              <a:gd name="connsiteX3" fmla="*/ 9437750 w 9437750"/>
              <a:gd name="connsiteY3" fmla="*/ 189096 h 994638"/>
              <a:gd name="connsiteX4" fmla="*/ 3853875 w 9437750"/>
              <a:gd name="connsiteY4" fmla="*/ 933578 h 994638"/>
              <a:gd name="connsiteX5" fmla="*/ 1 w 9437750"/>
              <a:gd name="connsiteY5" fmla="*/ 994638 h 994638"/>
              <a:gd name="connsiteX6" fmla="*/ 0 w 9437750"/>
              <a:gd name="connsiteY6" fmla="*/ 696686 h 994638"/>
              <a:gd name="connsiteX0" fmla="*/ 0 w 9437750"/>
              <a:gd name="connsiteY0" fmla="*/ 696686 h 982403"/>
              <a:gd name="connsiteX1" fmla="*/ 3300027 w 9437750"/>
              <a:gd name="connsiteY1" fmla="*/ 794658 h 982403"/>
              <a:gd name="connsiteX2" fmla="*/ 9426698 w 9437750"/>
              <a:gd name="connsiteY2" fmla="*/ 0 h 982403"/>
              <a:gd name="connsiteX3" fmla="*/ 9437750 w 9437750"/>
              <a:gd name="connsiteY3" fmla="*/ 189096 h 982403"/>
              <a:gd name="connsiteX4" fmla="*/ 3853875 w 9437750"/>
              <a:gd name="connsiteY4" fmla="*/ 933578 h 982403"/>
              <a:gd name="connsiteX5" fmla="*/ 1 w 9437750"/>
              <a:gd name="connsiteY5" fmla="*/ 907553 h 982403"/>
              <a:gd name="connsiteX6" fmla="*/ 0 w 9437750"/>
              <a:gd name="connsiteY6" fmla="*/ 696686 h 982403"/>
              <a:gd name="connsiteX0" fmla="*/ 0 w 9437750"/>
              <a:gd name="connsiteY0" fmla="*/ 696686 h 982403"/>
              <a:gd name="connsiteX1" fmla="*/ 3300027 w 9437750"/>
              <a:gd name="connsiteY1" fmla="*/ 794658 h 982403"/>
              <a:gd name="connsiteX2" fmla="*/ 9426698 w 9437750"/>
              <a:gd name="connsiteY2" fmla="*/ 0 h 982403"/>
              <a:gd name="connsiteX3" fmla="*/ 9437750 w 9437750"/>
              <a:gd name="connsiteY3" fmla="*/ 189096 h 982403"/>
              <a:gd name="connsiteX4" fmla="*/ 3853875 w 9437750"/>
              <a:gd name="connsiteY4" fmla="*/ 933578 h 982403"/>
              <a:gd name="connsiteX5" fmla="*/ 1 w 9437750"/>
              <a:gd name="connsiteY5" fmla="*/ 907553 h 982403"/>
              <a:gd name="connsiteX6" fmla="*/ 0 w 9437750"/>
              <a:gd name="connsiteY6" fmla="*/ 696686 h 982403"/>
              <a:gd name="connsiteX0" fmla="*/ 0 w 9437750"/>
              <a:gd name="connsiteY0" fmla="*/ 696686 h 943288"/>
              <a:gd name="connsiteX1" fmla="*/ 3300027 w 9437750"/>
              <a:gd name="connsiteY1" fmla="*/ 794658 h 943288"/>
              <a:gd name="connsiteX2" fmla="*/ 9426698 w 9437750"/>
              <a:gd name="connsiteY2" fmla="*/ 0 h 943288"/>
              <a:gd name="connsiteX3" fmla="*/ 9437750 w 9437750"/>
              <a:gd name="connsiteY3" fmla="*/ 189096 h 943288"/>
              <a:gd name="connsiteX4" fmla="*/ 3853875 w 9437750"/>
              <a:gd name="connsiteY4" fmla="*/ 933578 h 943288"/>
              <a:gd name="connsiteX5" fmla="*/ 1 w 9437750"/>
              <a:gd name="connsiteY5" fmla="*/ 907553 h 943288"/>
              <a:gd name="connsiteX6" fmla="*/ 0 w 9437750"/>
              <a:gd name="connsiteY6" fmla="*/ 696686 h 943288"/>
              <a:gd name="connsiteX0" fmla="*/ 0 w 9437750"/>
              <a:gd name="connsiteY0" fmla="*/ 696686 h 943288"/>
              <a:gd name="connsiteX1" fmla="*/ 3775230 w 9437750"/>
              <a:gd name="connsiteY1" fmla="*/ 794658 h 943288"/>
              <a:gd name="connsiteX2" fmla="*/ 9426698 w 9437750"/>
              <a:gd name="connsiteY2" fmla="*/ 0 h 943288"/>
              <a:gd name="connsiteX3" fmla="*/ 9437750 w 9437750"/>
              <a:gd name="connsiteY3" fmla="*/ 189096 h 943288"/>
              <a:gd name="connsiteX4" fmla="*/ 3853875 w 9437750"/>
              <a:gd name="connsiteY4" fmla="*/ 933578 h 943288"/>
              <a:gd name="connsiteX5" fmla="*/ 1 w 9437750"/>
              <a:gd name="connsiteY5" fmla="*/ 907553 h 943288"/>
              <a:gd name="connsiteX6" fmla="*/ 0 w 9437750"/>
              <a:gd name="connsiteY6" fmla="*/ 696686 h 943288"/>
              <a:gd name="connsiteX0" fmla="*/ 0 w 9437750"/>
              <a:gd name="connsiteY0" fmla="*/ 696686 h 943288"/>
              <a:gd name="connsiteX1" fmla="*/ 3775230 w 9437750"/>
              <a:gd name="connsiteY1" fmla="*/ 794658 h 943288"/>
              <a:gd name="connsiteX2" fmla="*/ 9426698 w 9437750"/>
              <a:gd name="connsiteY2" fmla="*/ 0 h 943288"/>
              <a:gd name="connsiteX3" fmla="*/ 9437750 w 9437750"/>
              <a:gd name="connsiteY3" fmla="*/ 189096 h 943288"/>
              <a:gd name="connsiteX4" fmla="*/ 3853875 w 9437750"/>
              <a:gd name="connsiteY4" fmla="*/ 933578 h 943288"/>
              <a:gd name="connsiteX5" fmla="*/ 1 w 9437750"/>
              <a:gd name="connsiteY5" fmla="*/ 907553 h 943288"/>
              <a:gd name="connsiteX6" fmla="*/ 0 w 9437750"/>
              <a:gd name="connsiteY6" fmla="*/ 696686 h 94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7750" h="943288">
                <a:moveTo>
                  <a:pt x="0" y="696686"/>
                </a:moveTo>
                <a:cubicBezTo>
                  <a:pt x="594264" y="741370"/>
                  <a:pt x="1983088" y="845457"/>
                  <a:pt x="3775230" y="794658"/>
                </a:cubicBezTo>
                <a:cubicBezTo>
                  <a:pt x="5567372" y="743859"/>
                  <a:pt x="7229756" y="725714"/>
                  <a:pt x="9426698" y="0"/>
                </a:cubicBezTo>
                <a:cubicBezTo>
                  <a:pt x="9426698" y="63032"/>
                  <a:pt x="9437750" y="126064"/>
                  <a:pt x="9437750" y="189096"/>
                </a:cubicBezTo>
                <a:cubicBezTo>
                  <a:pt x="7990090" y="625906"/>
                  <a:pt x="5890985" y="1009778"/>
                  <a:pt x="3853875" y="933578"/>
                </a:cubicBezTo>
                <a:cubicBezTo>
                  <a:pt x="1816765" y="857378"/>
                  <a:pt x="1284626" y="916228"/>
                  <a:pt x="1" y="907553"/>
                </a:cubicBezTo>
                <a:cubicBezTo>
                  <a:pt x="1" y="808236"/>
                  <a:pt x="0" y="796003"/>
                  <a:pt x="0" y="696686"/>
                </a:cubicBezTo>
                <a:close/>
              </a:path>
            </a:pathLst>
          </a:cu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0"/>
          <p:cNvSpPr/>
          <p:nvPr userDrawn="1"/>
        </p:nvSpPr>
        <p:spPr>
          <a:xfrm flipV="1">
            <a:off x="-76200" y="5655968"/>
            <a:ext cx="9296400" cy="1125832"/>
          </a:xfrm>
          <a:custGeom>
            <a:avLst/>
            <a:gdLst>
              <a:gd name="connsiteX0" fmla="*/ 0 w 9448800"/>
              <a:gd name="connsiteY0" fmla="*/ 0 h 134666"/>
              <a:gd name="connsiteX1" fmla="*/ 9448800 w 9448800"/>
              <a:gd name="connsiteY1" fmla="*/ 0 h 134666"/>
              <a:gd name="connsiteX2" fmla="*/ 9448800 w 9448800"/>
              <a:gd name="connsiteY2" fmla="*/ 134666 h 134666"/>
              <a:gd name="connsiteX3" fmla="*/ 0 w 9448800"/>
              <a:gd name="connsiteY3" fmla="*/ 134666 h 134666"/>
              <a:gd name="connsiteX4" fmla="*/ 0 w 9448800"/>
              <a:gd name="connsiteY4" fmla="*/ 0 h 134666"/>
              <a:gd name="connsiteX0" fmla="*/ 0 w 9448800"/>
              <a:gd name="connsiteY0" fmla="*/ 10885 h 145551"/>
              <a:gd name="connsiteX1" fmla="*/ 3167742 w 9448800"/>
              <a:gd name="connsiteY1" fmla="*/ 0 h 145551"/>
              <a:gd name="connsiteX2" fmla="*/ 9448800 w 9448800"/>
              <a:gd name="connsiteY2" fmla="*/ 10885 h 145551"/>
              <a:gd name="connsiteX3" fmla="*/ 9448800 w 9448800"/>
              <a:gd name="connsiteY3" fmla="*/ 145551 h 145551"/>
              <a:gd name="connsiteX4" fmla="*/ 0 w 9448800"/>
              <a:gd name="connsiteY4" fmla="*/ 145551 h 145551"/>
              <a:gd name="connsiteX5" fmla="*/ 0 w 9448800"/>
              <a:gd name="connsiteY5" fmla="*/ 10885 h 145551"/>
              <a:gd name="connsiteX0" fmla="*/ 0 w 9448800"/>
              <a:gd name="connsiteY0" fmla="*/ 185057 h 319723"/>
              <a:gd name="connsiteX1" fmla="*/ 3167742 w 9448800"/>
              <a:gd name="connsiteY1" fmla="*/ 0 h 319723"/>
              <a:gd name="connsiteX2" fmla="*/ 9448800 w 9448800"/>
              <a:gd name="connsiteY2" fmla="*/ 185057 h 319723"/>
              <a:gd name="connsiteX3" fmla="*/ 9448800 w 9448800"/>
              <a:gd name="connsiteY3" fmla="*/ 319723 h 319723"/>
              <a:gd name="connsiteX4" fmla="*/ 0 w 9448800"/>
              <a:gd name="connsiteY4" fmla="*/ 319723 h 319723"/>
              <a:gd name="connsiteX5" fmla="*/ 0 w 9448800"/>
              <a:gd name="connsiteY5" fmla="*/ 185057 h 319723"/>
              <a:gd name="connsiteX0" fmla="*/ 0 w 9448800"/>
              <a:gd name="connsiteY0" fmla="*/ 185057 h 319723"/>
              <a:gd name="connsiteX1" fmla="*/ 3167742 w 9448800"/>
              <a:gd name="connsiteY1" fmla="*/ 0 h 319723"/>
              <a:gd name="connsiteX2" fmla="*/ 9448800 w 9448800"/>
              <a:gd name="connsiteY2" fmla="*/ 185057 h 319723"/>
              <a:gd name="connsiteX3" fmla="*/ 9448800 w 9448800"/>
              <a:gd name="connsiteY3" fmla="*/ 319723 h 319723"/>
              <a:gd name="connsiteX4" fmla="*/ 0 w 9448800"/>
              <a:gd name="connsiteY4" fmla="*/ 319723 h 319723"/>
              <a:gd name="connsiteX5" fmla="*/ 0 w 9448800"/>
              <a:gd name="connsiteY5" fmla="*/ 185057 h 319723"/>
              <a:gd name="connsiteX0" fmla="*/ 0 w 9448800"/>
              <a:gd name="connsiteY0" fmla="*/ 187156 h 321822"/>
              <a:gd name="connsiteX1" fmla="*/ 3167742 w 9448800"/>
              <a:gd name="connsiteY1" fmla="*/ 2099 h 321822"/>
              <a:gd name="connsiteX2" fmla="*/ 9448800 w 9448800"/>
              <a:gd name="connsiteY2" fmla="*/ 187156 h 321822"/>
              <a:gd name="connsiteX3" fmla="*/ 9448800 w 9448800"/>
              <a:gd name="connsiteY3" fmla="*/ 321822 h 321822"/>
              <a:gd name="connsiteX4" fmla="*/ 0 w 9448800"/>
              <a:gd name="connsiteY4" fmla="*/ 321822 h 321822"/>
              <a:gd name="connsiteX5" fmla="*/ 0 w 9448800"/>
              <a:gd name="connsiteY5" fmla="*/ 187156 h 321822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0 w 9448800"/>
              <a:gd name="connsiteY4" fmla="*/ 289661 h 289661"/>
              <a:gd name="connsiteX5" fmla="*/ 0 w 9448800"/>
              <a:gd name="connsiteY5" fmla="*/ 154995 h 289661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3809999 w 9448800"/>
              <a:gd name="connsiteY4" fmla="*/ 283029 h 289661"/>
              <a:gd name="connsiteX5" fmla="*/ 0 w 9448800"/>
              <a:gd name="connsiteY5" fmla="*/ 289661 h 289661"/>
              <a:gd name="connsiteX6" fmla="*/ 0 w 9448800"/>
              <a:gd name="connsiteY6" fmla="*/ 154995 h 289661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3809999 w 9448800"/>
              <a:gd name="connsiteY4" fmla="*/ 163286 h 289661"/>
              <a:gd name="connsiteX5" fmla="*/ 0 w 9448800"/>
              <a:gd name="connsiteY5" fmla="*/ 289661 h 289661"/>
              <a:gd name="connsiteX6" fmla="*/ 0 w 9448800"/>
              <a:gd name="connsiteY6" fmla="*/ 154995 h 289661"/>
              <a:gd name="connsiteX0" fmla="*/ 0 w 9448800"/>
              <a:gd name="connsiteY0" fmla="*/ 154995 h 289672"/>
              <a:gd name="connsiteX1" fmla="*/ 3178627 w 9448800"/>
              <a:gd name="connsiteY1" fmla="*/ 2595 h 289672"/>
              <a:gd name="connsiteX2" fmla="*/ 9448800 w 9448800"/>
              <a:gd name="connsiteY2" fmla="*/ 154995 h 289672"/>
              <a:gd name="connsiteX3" fmla="*/ 9448800 w 9448800"/>
              <a:gd name="connsiteY3" fmla="*/ 289661 h 289672"/>
              <a:gd name="connsiteX4" fmla="*/ 3809999 w 9448800"/>
              <a:gd name="connsiteY4" fmla="*/ 163286 h 289672"/>
              <a:gd name="connsiteX5" fmla="*/ 0 w 9448800"/>
              <a:gd name="connsiteY5" fmla="*/ 289661 h 289672"/>
              <a:gd name="connsiteX6" fmla="*/ 0 w 9448800"/>
              <a:gd name="connsiteY6" fmla="*/ 154995 h 289672"/>
              <a:gd name="connsiteX0" fmla="*/ 0 w 9448800"/>
              <a:gd name="connsiteY0" fmla="*/ 154995 h 289669"/>
              <a:gd name="connsiteX1" fmla="*/ 3178627 w 9448800"/>
              <a:gd name="connsiteY1" fmla="*/ 2595 h 289669"/>
              <a:gd name="connsiteX2" fmla="*/ 9448800 w 9448800"/>
              <a:gd name="connsiteY2" fmla="*/ 154995 h 289669"/>
              <a:gd name="connsiteX3" fmla="*/ 9448800 w 9448800"/>
              <a:gd name="connsiteY3" fmla="*/ 289661 h 289669"/>
              <a:gd name="connsiteX4" fmla="*/ 3809999 w 9448800"/>
              <a:gd name="connsiteY4" fmla="*/ 130629 h 289669"/>
              <a:gd name="connsiteX5" fmla="*/ 0 w 9448800"/>
              <a:gd name="connsiteY5" fmla="*/ 289661 h 289669"/>
              <a:gd name="connsiteX6" fmla="*/ 0 w 9448800"/>
              <a:gd name="connsiteY6" fmla="*/ 154995 h 289669"/>
              <a:gd name="connsiteX0" fmla="*/ 0 w 9448800"/>
              <a:gd name="connsiteY0" fmla="*/ 154995 h 289669"/>
              <a:gd name="connsiteX1" fmla="*/ 3178627 w 9448800"/>
              <a:gd name="connsiteY1" fmla="*/ 2595 h 289669"/>
              <a:gd name="connsiteX2" fmla="*/ 9448800 w 9448800"/>
              <a:gd name="connsiteY2" fmla="*/ 154995 h 289669"/>
              <a:gd name="connsiteX3" fmla="*/ 9448800 w 9448800"/>
              <a:gd name="connsiteY3" fmla="*/ 289661 h 289669"/>
              <a:gd name="connsiteX4" fmla="*/ 3809999 w 9448800"/>
              <a:gd name="connsiteY4" fmla="*/ 130629 h 289669"/>
              <a:gd name="connsiteX5" fmla="*/ 0 w 9448800"/>
              <a:gd name="connsiteY5" fmla="*/ 289661 h 289669"/>
              <a:gd name="connsiteX6" fmla="*/ 0 w 9448800"/>
              <a:gd name="connsiteY6" fmla="*/ 154995 h 289669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3809999 w 9448800"/>
              <a:gd name="connsiteY4" fmla="*/ 130629 h 289661"/>
              <a:gd name="connsiteX5" fmla="*/ 0 w 9448800"/>
              <a:gd name="connsiteY5" fmla="*/ 289661 h 289661"/>
              <a:gd name="connsiteX6" fmla="*/ 0 w 9448800"/>
              <a:gd name="connsiteY6" fmla="*/ 154995 h 289661"/>
              <a:gd name="connsiteX0" fmla="*/ 0 w 9448800"/>
              <a:gd name="connsiteY0" fmla="*/ 154995 h 1003447"/>
              <a:gd name="connsiteX1" fmla="*/ 3178627 w 9448800"/>
              <a:gd name="connsiteY1" fmla="*/ 2595 h 1003447"/>
              <a:gd name="connsiteX2" fmla="*/ 9448800 w 9448800"/>
              <a:gd name="connsiteY2" fmla="*/ 154995 h 1003447"/>
              <a:gd name="connsiteX3" fmla="*/ 9448800 w 9448800"/>
              <a:gd name="connsiteY3" fmla="*/ 289661 h 1003447"/>
              <a:gd name="connsiteX4" fmla="*/ 3809999 w 9448800"/>
              <a:gd name="connsiteY4" fmla="*/ 130629 h 1003447"/>
              <a:gd name="connsiteX5" fmla="*/ 11052 w 9448800"/>
              <a:gd name="connsiteY5" fmla="*/ 1003447 h 1003447"/>
              <a:gd name="connsiteX6" fmla="*/ 0 w 9448800"/>
              <a:gd name="connsiteY6" fmla="*/ 154995 h 1003447"/>
              <a:gd name="connsiteX0" fmla="*/ 66307 w 9437748"/>
              <a:gd name="connsiteY0" fmla="*/ 869512 h 1033919"/>
              <a:gd name="connsiteX1" fmla="*/ 3167575 w 9437748"/>
              <a:gd name="connsiteY1" fmla="*/ 33067 h 1033919"/>
              <a:gd name="connsiteX2" fmla="*/ 9437748 w 9437748"/>
              <a:gd name="connsiteY2" fmla="*/ 185467 h 1033919"/>
              <a:gd name="connsiteX3" fmla="*/ 9437748 w 9437748"/>
              <a:gd name="connsiteY3" fmla="*/ 320133 h 1033919"/>
              <a:gd name="connsiteX4" fmla="*/ 3798947 w 9437748"/>
              <a:gd name="connsiteY4" fmla="*/ 161101 h 1033919"/>
              <a:gd name="connsiteX5" fmla="*/ 0 w 9437748"/>
              <a:gd name="connsiteY5" fmla="*/ 1033919 h 1033919"/>
              <a:gd name="connsiteX6" fmla="*/ 66307 w 9437748"/>
              <a:gd name="connsiteY6" fmla="*/ 869512 h 1033919"/>
              <a:gd name="connsiteX0" fmla="*/ 66307 w 9437748"/>
              <a:gd name="connsiteY0" fmla="*/ 939606 h 1104013"/>
              <a:gd name="connsiteX1" fmla="*/ 3167575 w 9437748"/>
              <a:gd name="connsiteY1" fmla="*/ 103161 h 1104013"/>
              <a:gd name="connsiteX2" fmla="*/ 9437748 w 9437748"/>
              <a:gd name="connsiteY2" fmla="*/ 255561 h 1104013"/>
              <a:gd name="connsiteX3" fmla="*/ 9437748 w 9437748"/>
              <a:gd name="connsiteY3" fmla="*/ 390227 h 1104013"/>
              <a:gd name="connsiteX4" fmla="*/ 3798947 w 9437748"/>
              <a:gd name="connsiteY4" fmla="*/ 231195 h 1104013"/>
              <a:gd name="connsiteX5" fmla="*/ 0 w 9437748"/>
              <a:gd name="connsiteY5" fmla="*/ 1104013 h 1104013"/>
              <a:gd name="connsiteX6" fmla="*/ 66307 w 9437748"/>
              <a:gd name="connsiteY6" fmla="*/ 939606 h 1104013"/>
              <a:gd name="connsiteX0" fmla="*/ 66307 w 9437748"/>
              <a:gd name="connsiteY0" fmla="*/ 883806 h 1048213"/>
              <a:gd name="connsiteX1" fmla="*/ 3156524 w 9437748"/>
              <a:gd name="connsiteY1" fmla="*/ 116757 h 1048213"/>
              <a:gd name="connsiteX2" fmla="*/ 9437748 w 9437748"/>
              <a:gd name="connsiteY2" fmla="*/ 199761 h 1048213"/>
              <a:gd name="connsiteX3" fmla="*/ 9437748 w 9437748"/>
              <a:gd name="connsiteY3" fmla="*/ 334427 h 1048213"/>
              <a:gd name="connsiteX4" fmla="*/ 3798947 w 9437748"/>
              <a:gd name="connsiteY4" fmla="*/ 175395 h 1048213"/>
              <a:gd name="connsiteX5" fmla="*/ 0 w 9437748"/>
              <a:gd name="connsiteY5" fmla="*/ 1048213 h 1048213"/>
              <a:gd name="connsiteX6" fmla="*/ 66307 w 9437748"/>
              <a:gd name="connsiteY6" fmla="*/ 883806 h 1048213"/>
              <a:gd name="connsiteX0" fmla="*/ 0 w 9437748"/>
              <a:gd name="connsiteY0" fmla="*/ 841767 h 976433"/>
              <a:gd name="connsiteX1" fmla="*/ 3156524 w 9437748"/>
              <a:gd name="connsiteY1" fmla="*/ 44977 h 976433"/>
              <a:gd name="connsiteX2" fmla="*/ 9437748 w 9437748"/>
              <a:gd name="connsiteY2" fmla="*/ 127981 h 976433"/>
              <a:gd name="connsiteX3" fmla="*/ 9437748 w 9437748"/>
              <a:gd name="connsiteY3" fmla="*/ 262647 h 976433"/>
              <a:gd name="connsiteX4" fmla="*/ 3798947 w 9437748"/>
              <a:gd name="connsiteY4" fmla="*/ 103615 h 976433"/>
              <a:gd name="connsiteX5" fmla="*/ 0 w 9437748"/>
              <a:gd name="connsiteY5" fmla="*/ 976433 h 976433"/>
              <a:gd name="connsiteX6" fmla="*/ 0 w 9437748"/>
              <a:gd name="connsiteY6" fmla="*/ 841767 h 976433"/>
              <a:gd name="connsiteX0" fmla="*/ 0 w 9437748"/>
              <a:gd name="connsiteY0" fmla="*/ 893859 h 1028525"/>
              <a:gd name="connsiteX1" fmla="*/ 3156524 w 9437748"/>
              <a:gd name="connsiteY1" fmla="*/ 97069 h 1028525"/>
              <a:gd name="connsiteX2" fmla="*/ 9437748 w 9437748"/>
              <a:gd name="connsiteY2" fmla="*/ 180073 h 1028525"/>
              <a:gd name="connsiteX3" fmla="*/ 9437748 w 9437748"/>
              <a:gd name="connsiteY3" fmla="*/ 314739 h 1028525"/>
              <a:gd name="connsiteX4" fmla="*/ 3798947 w 9437748"/>
              <a:gd name="connsiteY4" fmla="*/ 155707 h 1028525"/>
              <a:gd name="connsiteX5" fmla="*/ 0 w 9437748"/>
              <a:gd name="connsiteY5" fmla="*/ 1028525 h 1028525"/>
              <a:gd name="connsiteX6" fmla="*/ 0 w 9437748"/>
              <a:gd name="connsiteY6" fmla="*/ 893859 h 1028525"/>
              <a:gd name="connsiteX0" fmla="*/ 0 w 9437748"/>
              <a:gd name="connsiteY0" fmla="*/ 893859 h 1028525"/>
              <a:gd name="connsiteX1" fmla="*/ 3156524 w 9437748"/>
              <a:gd name="connsiteY1" fmla="*/ 97069 h 1028525"/>
              <a:gd name="connsiteX2" fmla="*/ 9437748 w 9437748"/>
              <a:gd name="connsiteY2" fmla="*/ 180073 h 1028525"/>
              <a:gd name="connsiteX3" fmla="*/ 9437748 w 9437748"/>
              <a:gd name="connsiteY3" fmla="*/ 314739 h 1028525"/>
              <a:gd name="connsiteX4" fmla="*/ 3798947 w 9437748"/>
              <a:gd name="connsiteY4" fmla="*/ 155707 h 1028525"/>
              <a:gd name="connsiteX5" fmla="*/ 0 w 9437748"/>
              <a:gd name="connsiteY5" fmla="*/ 1028525 h 1028525"/>
              <a:gd name="connsiteX6" fmla="*/ 0 w 9437748"/>
              <a:gd name="connsiteY6" fmla="*/ 893859 h 1028525"/>
              <a:gd name="connsiteX0" fmla="*/ 0 w 9437748"/>
              <a:gd name="connsiteY0" fmla="*/ 893859 h 1028525"/>
              <a:gd name="connsiteX1" fmla="*/ 3156524 w 9437748"/>
              <a:gd name="connsiteY1" fmla="*/ 97069 h 1028525"/>
              <a:gd name="connsiteX2" fmla="*/ 9437748 w 9437748"/>
              <a:gd name="connsiteY2" fmla="*/ 180073 h 1028525"/>
              <a:gd name="connsiteX3" fmla="*/ 9437748 w 9437748"/>
              <a:gd name="connsiteY3" fmla="*/ 413875 h 1028525"/>
              <a:gd name="connsiteX4" fmla="*/ 3798947 w 9437748"/>
              <a:gd name="connsiteY4" fmla="*/ 155707 h 1028525"/>
              <a:gd name="connsiteX5" fmla="*/ 0 w 9437748"/>
              <a:gd name="connsiteY5" fmla="*/ 1028525 h 1028525"/>
              <a:gd name="connsiteX6" fmla="*/ 0 w 9437748"/>
              <a:gd name="connsiteY6" fmla="*/ 893859 h 1028525"/>
              <a:gd name="connsiteX0" fmla="*/ 0 w 9437748"/>
              <a:gd name="connsiteY0" fmla="*/ 827298 h 961964"/>
              <a:gd name="connsiteX1" fmla="*/ 3156524 w 9437748"/>
              <a:gd name="connsiteY1" fmla="*/ 30508 h 961964"/>
              <a:gd name="connsiteX2" fmla="*/ 9437748 w 9437748"/>
              <a:gd name="connsiteY2" fmla="*/ 182908 h 961964"/>
              <a:gd name="connsiteX3" fmla="*/ 9437748 w 9437748"/>
              <a:gd name="connsiteY3" fmla="*/ 347314 h 961964"/>
              <a:gd name="connsiteX4" fmla="*/ 3798947 w 9437748"/>
              <a:gd name="connsiteY4" fmla="*/ 89146 h 961964"/>
              <a:gd name="connsiteX5" fmla="*/ 0 w 9437748"/>
              <a:gd name="connsiteY5" fmla="*/ 961964 h 961964"/>
              <a:gd name="connsiteX6" fmla="*/ 0 w 9437748"/>
              <a:gd name="connsiteY6" fmla="*/ 827298 h 961964"/>
              <a:gd name="connsiteX0" fmla="*/ 0 w 9437748"/>
              <a:gd name="connsiteY0" fmla="*/ 838571 h 973237"/>
              <a:gd name="connsiteX1" fmla="*/ 3156524 w 9437748"/>
              <a:gd name="connsiteY1" fmla="*/ 41781 h 973237"/>
              <a:gd name="connsiteX2" fmla="*/ 9437748 w 9437748"/>
              <a:gd name="connsiteY2" fmla="*/ 194181 h 973237"/>
              <a:gd name="connsiteX3" fmla="*/ 9437748 w 9437748"/>
              <a:gd name="connsiteY3" fmla="*/ 358587 h 973237"/>
              <a:gd name="connsiteX4" fmla="*/ 3798947 w 9437748"/>
              <a:gd name="connsiteY4" fmla="*/ 100419 h 973237"/>
              <a:gd name="connsiteX5" fmla="*/ 0 w 9437748"/>
              <a:gd name="connsiteY5" fmla="*/ 973237 h 973237"/>
              <a:gd name="connsiteX6" fmla="*/ 0 w 9437748"/>
              <a:gd name="connsiteY6" fmla="*/ 838571 h 973237"/>
              <a:gd name="connsiteX0" fmla="*/ 0 w 9437748"/>
              <a:gd name="connsiteY0" fmla="*/ 890635 h 1025301"/>
              <a:gd name="connsiteX1" fmla="*/ 3156524 w 9437748"/>
              <a:gd name="connsiteY1" fmla="*/ 93845 h 1025301"/>
              <a:gd name="connsiteX2" fmla="*/ 9437748 w 9437748"/>
              <a:gd name="connsiteY2" fmla="*/ 246245 h 1025301"/>
              <a:gd name="connsiteX3" fmla="*/ 9437748 w 9437748"/>
              <a:gd name="connsiteY3" fmla="*/ 410651 h 1025301"/>
              <a:gd name="connsiteX4" fmla="*/ 3798947 w 9437748"/>
              <a:gd name="connsiteY4" fmla="*/ 152483 h 1025301"/>
              <a:gd name="connsiteX5" fmla="*/ 0 w 9437748"/>
              <a:gd name="connsiteY5" fmla="*/ 1025301 h 1025301"/>
              <a:gd name="connsiteX6" fmla="*/ 0 w 9437748"/>
              <a:gd name="connsiteY6" fmla="*/ 890635 h 1025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7748" h="1025301">
                <a:moveTo>
                  <a:pt x="0" y="890635"/>
                </a:moveTo>
                <a:cubicBezTo>
                  <a:pt x="550059" y="797693"/>
                  <a:pt x="1506208" y="320208"/>
                  <a:pt x="3156524" y="93845"/>
                </a:cubicBezTo>
                <a:cubicBezTo>
                  <a:pt x="4806840" y="-132518"/>
                  <a:pt x="7860446" y="103735"/>
                  <a:pt x="9437748" y="246245"/>
                </a:cubicBezTo>
                <a:lnTo>
                  <a:pt x="9437748" y="410651"/>
                </a:lnTo>
                <a:cubicBezTo>
                  <a:pt x="8465291" y="346718"/>
                  <a:pt x="5371905" y="50041"/>
                  <a:pt x="3798947" y="152483"/>
                </a:cubicBezTo>
                <a:cubicBezTo>
                  <a:pt x="2225989" y="254925"/>
                  <a:pt x="700314" y="917826"/>
                  <a:pt x="0" y="1025301"/>
                </a:cubicBezTo>
                <a:lnTo>
                  <a:pt x="0" y="890635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65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124200" y="75596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553200" y="7559675"/>
            <a:ext cx="2133600" cy="365125"/>
          </a:xfrm>
        </p:spPr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914400" y="4175125"/>
            <a:ext cx="2514597" cy="3352799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3619498" y="4175125"/>
            <a:ext cx="2514597" cy="3352799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6324596" y="4175125"/>
            <a:ext cx="2514597" cy="3352799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914400" y="1660525"/>
            <a:ext cx="2514597" cy="2514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/>
          </p:nvPr>
        </p:nvSpPr>
        <p:spPr>
          <a:xfrm>
            <a:off x="3619497" y="1660525"/>
            <a:ext cx="2514600" cy="2514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7"/>
          </p:nvPr>
        </p:nvSpPr>
        <p:spPr>
          <a:xfrm>
            <a:off x="6324597" y="1660525"/>
            <a:ext cx="2514600" cy="2514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91616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E5303-C2EB-42DC-A6E9-700862D71BB8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9FED6-5643-491D-A880-49ECC1D2F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9173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E5303-C2EB-42DC-A6E9-700862D71BB8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9FED6-5643-491D-A880-49ECC1D2F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5986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E5303-C2EB-42DC-A6E9-700862D71BB8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9FED6-5643-491D-A880-49ECC1D2F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3516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E5303-C2EB-42DC-A6E9-700862D71BB8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9FED6-5643-491D-A880-49ECC1D2F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3115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E5303-C2EB-42DC-A6E9-700862D71BB8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9FED6-5643-491D-A880-49ECC1D2F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56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ght Backgrou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7948D-65B7-4FEC-80B5-36D7629B101D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38963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E5303-C2EB-42DC-A6E9-700862D71BB8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9FED6-5643-491D-A880-49ECC1D2F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7397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E5303-C2EB-42DC-A6E9-700862D71BB8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9FED6-5643-491D-A880-49ECC1D2F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9210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E5303-C2EB-42DC-A6E9-700862D71BB8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9FED6-5643-491D-A880-49ECC1D2F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11101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E5303-C2EB-42DC-A6E9-700862D71BB8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9FED6-5643-491D-A880-49ECC1D2F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8972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E5303-C2EB-42DC-A6E9-700862D71BB8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9FED6-5643-491D-A880-49ECC1D2F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0772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E5303-C2EB-42DC-A6E9-700862D71BB8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9FED6-5643-491D-A880-49ECC1D2F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155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o Sid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7948D-65B7-4FEC-80B5-36D7629B101D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606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0" y="1532844"/>
            <a:ext cx="7086600" cy="1362075"/>
          </a:xfrm>
        </p:spPr>
        <p:txBody>
          <a:bodyPr anchor="t"/>
          <a:lstStyle>
            <a:lvl1pPr algn="l">
              <a:defRPr sz="4000" b="0" cap="all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00" y="32657"/>
            <a:ext cx="70866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7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43200" y="685800"/>
            <a:ext cx="3810000" cy="60198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685800"/>
            <a:ext cx="3810000" cy="60198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033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9400" y="304800"/>
            <a:ext cx="3732334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19400" y="1066800"/>
            <a:ext cx="3732334" cy="5105399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58000" y="304800"/>
            <a:ext cx="37338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58000" y="1066800"/>
            <a:ext cx="3733800" cy="5105399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146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00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video" Target="../media/media1.wmv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microsoft.com/office/2007/relationships/media" Target="../media/media1.wmv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75000"/>
              </a:schemeClr>
            </a:gs>
            <a:gs pos="86000">
              <a:schemeClr val="bg1">
                <a:lumMod val="95000"/>
              </a:schemeClr>
            </a:gs>
            <a:gs pos="100000">
              <a:schemeClr val="bg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dna_strand_slide.mov">
            <a:hlinkClick r:id="" action="ppaction://media"/>
          </p:cNvPr>
          <p:cNvPicPr>
            <a:picLocks noChangeAspect="1"/>
          </p:cNvPicPr>
          <p:nvPr>
            <a:vide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0" y="-1"/>
            <a:ext cx="2857500" cy="6858000"/>
          </a:xfrm>
          <a:prstGeom prst="rect">
            <a:avLst/>
          </a:prstGeom>
        </p:spPr>
      </p:pic>
      <p:sp>
        <p:nvSpPr>
          <p:cNvPr id="26" name="Rectangle 8"/>
          <p:cNvSpPr/>
          <p:nvPr userDrawn="1"/>
        </p:nvSpPr>
        <p:spPr>
          <a:xfrm>
            <a:off x="2165348" y="-69568"/>
            <a:ext cx="7043964" cy="7003768"/>
          </a:xfrm>
          <a:custGeom>
            <a:avLst/>
            <a:gdLst>
              <a:gd name="connsiteX0" fmla="*/ 0 w 9151200"/>
              <a:gd name="connsiteY0" fmla="*/ 0 h 1615339"/>
              <a:gd name="connsiteX1" fmla="*/ 9151200 w 9151200"/>
              <a:gd name="connsiteY1" fmla="*/ 0 h 1615339"/>
              <a:gd name="connsiteX2" fmla="*/ 9151200 w 9151200"/>
              <a:gd name="connsiteY2" fmla="*/ 1615339 h 1615339"/>
              <a:gd name="connsiteX3" fmla="*/ 0 w 9151200"/>
              <a:gd name="connsiteY3" fmla="*/ 1615339 h 1615339"/>
              <a:gd name="connsiteX4" fmla="*/ 0 w 9151200"/>
              <a:gd name="connsiteY4" fmla="*/ 0 h 1615339"/>
              <a:gd name="connsiteX0" fmla="*/ 0 w 9183857"/>
              <a:gd name="connsiteY0" fmla="*/ 0 h 2268482"/>
              <a:gd name="connsiteX1" fmla="*/ 9183857 w 9183857"/>
              <a:gd name="connsiteY1" fmla="*/ 653143 h 2268482"/>
              <a:gd name="connsiteX2" fmla="*/ 9183857 w 9183857"/>
              <a:gd name="connsiteY2" fmla="*/ 2268482 h 2268482"/>
              <a:gd name="connsiteX3" fmla="*/ 32657 w 9183857"/>
              <a:gd name="connsiteY3" fmla="*/ 2268482 h 2268482"/>
              <a:gd name="connsiteX4" fmla="*/ 0 w 9183857"/>
              <a:gd name="connsiteY4" fmla="*/ 0 h 2268482"/>
              <a:gd name="connsiteX0" fmla="*/ 0 w 9183857"/>
              <a:gd name="connsiteY0" fmla="*/ 0 h 2268482"/>
              <a:gd name="connsiteX1" fmla="*/ 9183857 w 9183857"/>
              <a:gd name="connsiteY1" fmla="*/ 653143 h 2268482"/>
              <a:gd name="connsiteX2" fmla="*/ 9183857 w 9183857"/>
              <a:gd name="connsiteY2" fmla="*/ 2268482 h 2268482"/>
              <a:gd name="connsiteX3" fmla="*/ 32657 w 9183857"/>
              <a:gd name="connsiteY3" fmla="*/ 2268482 h 2268482"/>
              <a:gd name="connsiteX4" fmla="*/ 0 w 9183857"/>
              <a:gd name="connsiteY4" fmla="*/ 0 h 2268482"/>
              <a:gd name="connsiteX0" fmla="*/ 0 w 9183857"/>
              <a:gd name="connsiteY0" fmla="*/ 59867 h 2328349"/>
              <a:gd name="connsiteX1" fmla="*/ 5177915 w 9183857"/>
              <a:gd name="connsiteY1" fmla="*/ 662835 h 2328349"/>
              <a:gd name="connsiteX2" fmla="*/ 9183857 w 9183857"/>
              <a:gd name="connsiteY2" fmla="*/ 713010 h 2328349"/>
              <a:gd name="connsiteX3" fmla="*/ 9183857 w 9183857"/>
              <a:gd name="connsiteY3" fmla="*/ 2328349 h 2328349"/>
              <a:gd name="connsiteX4" fmla="*/ 32657 w 9183857"/>
              <a:gd name="connsiteY4" fmla="*/ 2328349 h 2328349"/>
              <a:gd name="connsiteX5" fmla="*/ 0 w 9183857"/>
              <a:gd name="connsiteY5" fmla="*/ 59867 h 2328349"/>
              <a:gd name="connsiteX0" fmla="*/ 0 w 9183857"/>
              <a:gd name="connsiteY0" fmla="*/ 53313 h 2321795"/>
              <a:gd name="connsiteX1" fmla="*/ 5167029 w 9183857"/>
              <a:gd name="connsiteY1" fmla="*/ 776024 h 2321795"/>
              <a:gd name="connsiteX2" fmla="*/ 9183857 w 9183857"/>
              <a:gd name="connsiteY2" fmla="*/ 706456 h 2321795"/>
              <a:gd name="connsiteX3" fmla="*/ 9183857 w 9183857"/>
              <a:gd name="connsiteY3" fmla="*/ 2321795 h 2321795"/>
              <a:gd name="connsiteX4" fmla="*/ 32657 w 9183857"/>
              <a:gd name="connsiteY4" fmla="*/ 2321795 h 2321795"/>
              <a:gd name="connsiteX5" fmla="*/ 0 w 9183857"/>
              <a:gd name="connsiteY5" fmla="*/ 53313 h 2321795"/>
              <a:gd name="connsiteX0" fmla="*/ 0 w 9183857"/>
              <a:gd name="connsiteY0" fmla="*/ 0 h 2268482"/>
              <a:gd name="connsiteX1" fmla="*/ 5167029 w 9183857"/>
              <a:gd name="connsiteY1" fmla="*/ 722711 h 2268482"/>
              <a:gd name="connsiteX2" fmla="*/ 9183857 w 9183857"/>
              <a:gd name="connsiteY2" fmla="*/ 653143 h 2268482"/>
              <a:gd name="connsiteX3" fmla="*/ 9183857 w 9183857"/>
              <a:gd name="connsiteY3" fmla="*/ 2268482 h 2268482"/>
              <a:gd name="connsiteX4" fmla="*/ 32657 w 9183857"/>
              <a:gd name="connsiteY4" fmla="*/ 2268482 h 2268482"/>
              <a:gd name="connsiteX5" fmla="*/ 0 w 9183857"/>
              <a:gd name="connsiteY5" fmla="*/ 0 h 2268482"/>
              <a:gd name="connsiteX0" fmla="*/ 0 w 9183857"/>
              <a:gd name="connsiteY0" fmla="*/ 0 h 2268482"/>
              <a:gd name="connsiteX1" fmla="*/ 5167029 w 9183857"/>
              <a:gd name="connsiteY1" fmla="*/ 722711 h 2268482"/>
              <a:gd name="connsiteX2" fmla="*/ 9183857 w 9183857"/>
              <a:gd name="connsiteY2" fmla="*/ 653143 h 2268482"/>
              <a:gd name="connsiteX3" fmla="*/ 9183857 w 9183857"/>
              <a:gd name="connsiteY3" fmla="*/ 2268482 h 2268482"/>
              <a:gd name="connsiteX4" fmla="*/ 32657 w 9183857"/>
              <a:gd name="connsiteY4" fmla="*/ 2268482 h 2268482"/>
              <a:gd name="connsiteX5" fmla="*/ 0 w 9183857"/>
              <a:gd name="connsiteY5" fmla="*/ 0 h 2268482"/>
              <a:gd name="connsiteX0" fmla="*/ 0 w 9183857"/>
              <a:gd name="connsiteY0" fmla="*/ 0 h 2268482"/>
              <a:gd name="connsiteX1" fmla="*/ 5167029 w 9183857"/>
              <a:gd name="connsiteY1" fmla="*/ 722711 h 2268482"/>
              <a:gd name="connsiteX2" fmla="*/ 9183857 w 9183857"/>
              <a:gd name="connsiteY2" fmla="*/ 653143 h 2268482"/>
              <a:gd name="connsiteX3" fmla="*/ 9183857 w 9183857"/>
              <a:gd name="connsiteY3" fmla="*/ 2268482 h 2268482"/>
              <a:gd name="connsiteX4" fmla="*/ 32657 w 9183857"/>
              <a:gd name="connsiteY4" fmla="*/ 2268482 h 2268482"/>
              <a:gd name="connsiteX5" fmla="*/ 0 w 9183857"/>
              <a:gd name="connsiteY5" fmla="*/ 0 h 2268482"/>
              <a:gd name="connsiteX0" fmla="*/ 0 w 9183857"/>
              <a:gd name="connsiteY0" fmla="*/ 0 h 2268482"/>
              <a:gd name="connsiteX1" fmla="*/ 5156143 w 9183857"/>
              <a:gd name="connsiteY1" fmla="*/ 679168 h 2268482"/>
              <a:gd name="connsiteX2" fmla="*/ 9183857 w 9183857"/>
              <a:gd name="connsiteY2" fmla="*/ 653143 h 2268482"/>
              <a:gd name="connsiteX3" fmla="*/ 9183857 w 9183857"/>
              <a:gd name="connsiteY3" fmla="*/ 2268482 h 2268482"/>
              <a:gd name="connsiteX4" fmla="*/ 32657 w 9183857"/>
              <a:gd name="connsiteY4" fmla="*/ 2268482 h 2268482"/>
              <a:gd name="connsiteX5" fmla="*/ 0 w 9183857"/>
              <a:gd name="connsiteY5" fmla="*/ 0 h 2268482"/>
              <a:gd name="connsiteX0" fmla="*/ 0 w 9183857"/>
              <a:gd name="connsiteY0" fmla="*/ 0 h 2268482"/>
              <a:gd name="connsiteX1" fmla="*/ 5156143 w 9183857"/>
              <a:gd name="connsiteY1" fmla="*/ 679168 h 2268482"/>
              <a:gd name="connsiteX2" fmla="*/ 9183857 w 9183857"/>
              <a:gd name="connsiteY2" fmla="*/ 653143 h 2268482"/>
              <a:gd name="connsiteX3" fmla="*/ 9183857 w 9183857"/>
              <a:gd name="connsiteY3" fmla="*/ 2268482 h 2268482"/>
              <a:gd name="connsiteX4" fmla="*/ 32657 w 9183857"/>
              <a:gd name="connsiteY4" fmla="*/ 2268482 h 2268482"/>
              <a:gd name="connsiteX5" fmla="*/ 0 w 9183857"/>
              <a:gd name="connsiteY5" fmla="*/ 0 h 2268482"/>
              <a:gd name="connsiteX0" fmla="*/ 0 w 9183857"/>
              <a:gd name="connsiteY0" fmla="*/ 0 h 2268482"/>
              <a:gd name="connsiteX1" fmla="*/ 5156143 w 9183857"/>
              <a:gd name="connsiteY1" fmla="*/ 679168 h 2268482"/>
              <a:gd name="connsiteX2" fmla="*/ 9183857 w 9183857"/>
              <a:gd name="connsiteY2" fmla="*/ 533400 h 2268482"/>
              <a:gd name="connsiteX3" fmla="*/ 9183857 w 9183857"/>
              <a:gd name="connsiteY3" fmla="*/ 2268482 h 2268482"/>
              <a:gd name="connsiteX4" fmla="*/ 32657 w 9183857"/>
              <a:gd name="connsiteY4" fmla="*/ 2268482 h 2268482"/>
              <a:gd name="connsiteX5" fmla="*/ 0 w 9183857"/>
              <a:gd name="connsiteY5" fmla="*/ 0 h 2268482"/>
              <a:gd name="connsiteX0" fmla="*/ 0 w 9183857"/>
              <a:gd name="connsiteY0" fmla="*/ 0 h 2420882"/>
              <a:gd name="connsiteX1" fmla="*/ 5156143 w 9183857"/>
              <a:gd name="connsiteY1" fmla="*/ 831568 h 2420882"/>
              <a:gd name="connsiteX2" fmla="*/ 9183857 w 9183857"/>
              <a:gd name="connsiteY2" fmla="*/ 685800 h 2420882"/>
              <a:gd name="connsiteX3" fmla="*/ 9183857 w 9183857"/>
              <a:gd name="connsiteY3" fmla="*/ 2420882 h 2420882"/>
              <a:gd name="connsiteX4" fmla="*/ 32657 w 9183857"/>
              <a:gd name="connsiteY4" fmla="*/ 2420882 h 2420882"/>
              <a:gd name="connsiteX5" fmla="*/ 0 w 9183857"/>
              <a:gd name="connsiteY5" fmla="*/ 0 h 2420882"/>
              <a:gd name="connsiteX0" fmla="*/ 0 w 9286089"/>
              <a:gd name="connsiteY0" fmla="*/ 4550266 h 6971148"/>
              <a:gd name="connsiteX1" fmla="*/ 5156143 w 9286089"/>
              <a:gd name="connsiteY1" fmla="*/ 5381834 h 6971148"/>
              <a:gd name="connsiteX2" fmla="*/ 9286089 w 9286089"/>
              <a:gd name="connsiteY2" fmla="*/ 37 h 6971148"/>
              <a:gd name="connsiteX3" fmla="*/ 9183857 w 9286089"/>
              <a:gd name="connsiteY3" fmla="*/ 6971148 h 6971148"/>
              <a:gd name="connsiteX4" fmla="*/ 32657 w 9286089"/>
              <a:gd name="connsiteY4" fmla="*/ 6971148 h 6971148"/>
              <a:gd name="connsiteX5" fmla="*/ 0 w 9286089"/>
              <a:gd name="connsiteY5" fmla="*/ 4550266 h 6971148"/>
              <a:gd name="connsiteX0" fmla="*/ 790821 w 10076910"/>
              <a:gd name="connsiteY0" fmla="*/ 4600749 h 7021631"/>
              <a:gd name="connsiteX1" fmla="*/ 392348 w 10076910"/>
              <a:gd name="connsiteY1" fmla="*/ 33003 h 7021631"/>
              <a:gd name="connsiteX2" fmla="*/ 10076910 w 10076910"/>
              <a:gd name="connsiteY2" fmla="*/ 50520 h 7021631"/>
              <a:gd name="connsiteX3" fmla="*/ 9974678 w 10076910"/>
              <a:gd name="connsiteY3" fmla="*/ 7021631 h 7021631"/>
              <a:gd name="connsiteX4" fmla="*/ 823478 w 10076910"/>
              <a:gd name="connsiteY4" fmla="*/ 7021631 h 7021631"/>
              <a:gd name="connsiteX5" fmla="*/ 790821 w 10076910"/>
              <a:gd name="connsiteY5" fmla="*/ 4600749 h 7021631"/>
              <a:gd name="connsiteX0" fmla="*/ 978435 w 10264524"/>
              <a:gd name="connsiteY0" fmla="*/ 4600749 h 7021631"/>
              <a:gd name="connsiteX1" fmla="*/ 579962 w 10264524"/>
              <a:gd name="connsiteY1" fmla="*/ 33003 h 7021631"/>
              <a:gd name="connsiteX2" fmla="*/ 10264524 w 10264524"/>
              <a:gd name="connsiteY2" fmla="*/ 50520 h 7021631"/>
              <a:gd name="connsiteX3" fmla="*/ 10162292 w 10264524"/>
              <a:gd name="connsiteY3" fmla="*/ 7021631 h 7021631"/>
              <a:gd name="connsiteX4" fmla="*/ 1011092 w 10264524"/>
              <a:gd name="connsiteY4" fmla="*/ 7021631 h 7021631"/>
              <a:gd name="connsiteX5" fmla="*/ 978435 w 10264524"/>
              <a:gd name="connsiteY5" fmla="*/ 4600749 h 7021631"/>
              <a:gd name="connsiteX0" fmla="*/ 1739369 w 11025458"/>
              <a:gd name="connsiteY0" fmla="*/ 4600749 h 7097831"/>
              <a:gd name="connsiteX1" fmla="*/ 1340896 w 11025458"/>
              <a:gd name="connsiteY1" fmla="*/ 33003 h 7097831"/>
              <a:gd name="connsiteX2" fmla="*/ 11025458 w 11025458"/>
              <a:gd name="connsiteY2" fmla="*/ 50520 h 7097831"/>
              <a:gd name="connsiteX3" fmla="*/ 10923226 w 11025458"/>
              <a:gd name="connsiteY3" fmla="*/ 7021631 h 7097831"/>
              <a:gd name="connsiteX4" fmla="*/ 0 w 11025458"/>
              <a:gd name="connsiteY4" fmla="*/ 7097831 h 7097831"/>
              <a:gd name="connsiteX5" fmla="*/ 1739369 w 11025458"/>
              <a:gd name="connsiteY5" fmla="*/ 4600749 h 7097831"/>
              <a:gd name="connsiteX0" fmla="*/ 1739369 w 11025458"/>
              <a:gd name="connsiteY0" fmla="*/ 4600749 h 7097831"/>
              <a:gd name="connsiteX1" fmla="*/ 1340896 w 11025458"/>
              <a:gd name="connsiteY1" fmla="*/ 33003 h 7097831"/>
              <a:gd name="connsiteX2" fmla="*/ 11025458 w 11025458"/>
              <a:gd name="connsiteY2" fmla="*/ 50520 h 7097831"/>
              <a:gd name="connsiteX3" fmla="*/ 10991381 w 11025458"/>
              <a:gd name="connsiteY3" fmla="*/ 7086945 h 7097831"/>
              <a:gd name="connsiteX4" fmla="*/ 0 w 11025458"/>
              <a:gd name="connsiteY4" fmla="*/ 7097831 h 7097831"/>
              <a:gd name="connsiteX5" fmla="*/ 1739369 w 11025458"/>
              <a:gd name="connsiteY5" fmla="*/ 4600749 h 7097831"/>
              <a:gd name="connsiteX0" fmla="*/ 1296362 w 11025458"/>
              <a:gd name="connsiteY0" fmla="*/ 4415692 h 7097831"/>
              <a:gd name="connsiteX1" fmla="*/ 1340896 w 11025458"/>
              <a:gd name="connsiteY1" fmla="*/ 33003 h 7097831"/>
              <a:gd name="connsiteX2" fmla="*/ 11025458 w 11025458"/>
              <a:gd name="connsiteY2" fmla="*/ 50520 h 7097831"/>
              <a:gd name="connsiteX3" fmla="*/ 10991381 w 11025458"/>
              <a:gd name="connsiteY3" fmla="*/ 7086945 h 7097831"/>
              <a:gd name="connsiteX4" fmla="*/ 0 w 11025458"/>
              <a:gd name="connsiteY4" fmla="*/ 7097831 h 7097831"/>
              <a:gd name="connsiteX5" fmla="*/ 1296362 w 11025458"/>
              <a:gd name="connsiteY5" fmla="*/ 4415692 h 7097831"/>
              <a:gd name="connsiteX0" fmla="*/ 1810534 w 11539630"/>
              <a:gd name="connsiteY0" fmla="*/ 4415692 h 7097831"/>
              <a:gd name="connsiteX1" fmla="*/ 1855068 w 11539630"/>
              <a:gd name="connsiteY1" fmla="*/ 33003 h 7097831"/>
              <a:gd name="connsiteX2" fmla="*/ 11539630 w 11539630"/>
              <a:gd name="connsiteY2" fmla="*/ 50520 h 7097831"/>
              <a:gd name="connsiteX3" fmla="*/ 11505553 w 11539630"/>
              <a:gd name="connsiteY3" fmla="*/ 7086945 h 7097831"/>
              <a:gd name="connsiteX4" fmla="*/ 514172 w 11539630"/>
              <a:gd name="connsiteY4" fmla="*/ 7097831 h 7097831"/>
              <a:gd name="connsiteX5" fmla="*/ 1810534 w 11539630"/>
              <a:gd name="connsiteY5" fmla="*/ 4415692 h 7097831"/>
              <a:gd name="connsiteX0" fmla="*/ 1296362 w 11025458"/>
              <a:gd name="connsiteY0" fmla="*/ 4415692 h 7097831"/>
              <a:gd name="connsiteX1" fmla="*/ 1340896 w 11025458"/>
              <a:gd name="connsiteY1" fmla="*/ 33003 h 7097831"/>
              <a:gd name="connsiteX2" fmla="*/ 11025458 w 11025458"/>
              <a:gd name="connsiteY2" fmla="*/ 50520 h 7097831"/>
              <a:gd name="connsiteX3" fmla="*/ 10991381 w 11025458"/>
              <a:gd name="connsiteY3" fmla="*/ 7086945 h 7097831"/>
              <a:gd name="connsiteX4" fmla="*/ 0 w 11025458"/>
              <a:gd name="connsiteY4" fmla="*/ 7097831 h 7097831"/>
              <a:gd name="connsiteX5" fmla="*/ 1296362 w 11025458"/>
              <a:gd name="connsiteY5" fmla="*/ 4415692 h 7097831"/>
              <a:gd name="connsiteX0" fmla="*/ 1296362 w 11025458"/>
              <a:gd name="connsiteY0" fmla="*/ 4415692 h 7097831"/>
              <a:gd name="connsiteX1" fmla="*/ 1340896 w 11025458"/>
              <a:gd name="connsiteY1" fmla="*/ 33003 h 7097831"/>
              <a:gd name="connsiteX2" fmla="*/ 11025458 w 11025458"/>
              <a:gd name="connsiteY2" fmla="*/ 50520 h 7097831"/>
              <a:gd name="connsiteX3" fmla="*/ 10991381 w 11025458"/>
              <a:gd name="connsiteY3" fmla="*/ 7086945 h 7097831"/>
              <a:gd name="connsiteX4" fmla="*/ 0 w 11025458"/>
              <a:gd name="connsiteY4" fmla="*/ 7097831 h 7097831"/>
              <a:gd name="connsiteX5" fmla="*/ 1296362 w 11025458"/>
              <a:gd name="connsiteY5" fmla="*/ 4415692 h 7097831"/>
              <a:gd name="connsiteX0" fmla="*/ 1296362 w 11025458"/>
              <a:gd name="connsiteY0" fmla="*/ 4451209 h 7133348"/>
              <a:gd name="connsiteX1" fmla="*/ 1000122 w 11025458"/>
              <a:gd name="connsiteY1" fmla="*/ 24977 h 7133348"/>
              <a:gd name="connsiteX2" fmla="*/ 11025458 w 11025458"/>
              <a:gd name="connsiteY2" fmla="*/ 86037 h 7133348"/>
              <a:gd name="connsiteX3" fmla="*/ 10991381 w 11025458"/>
              <a:gd name="connsiteY3" fmla="*/ 7122462 h 7133348"/>
              <a:gd name="connsiteX4" fmla="*/ 0 w 11025458"/>
              <a:gd name="connsiteY4" fmla="*/ 7133348 h 7133348"/>
              <a:gd name="connsiteX5" fmla="*/ 1296362 w 11025458"/>
              <a:gd name="connsiteY5" fmla="*/ 4451209 h 7133348"/>
              <a:gd name="connsiteX0" fmla="*/ 1296362 w 11025458"/>
              <a:gd name="connsiteY0" fmla="*/ 4451209 h 7133348"/>
              <a:gd name="connsiteX1" fmla="*/ 1000122 w 11025458"/>
              <a:gd name="connsiteY1" fmla="*/ 24977 h 7133348"/>
              <a:gd name="connsiteX2" fmla="*/ 11025458 w 11025458"/>
              <a:gd name="connsiteY2" fmla="*/ 86037 h 7133348"/>
              <a:gd name="connsiteX3" fmla="*/ 10991381 w 11025458"/>
              <a:gd name="connsiteY3" fmla="*/ 7122462 h 7133348"/>
              <a:gd name="connsiteX4" fmla="*/ 0 w 11025458"/>
              <a:gd name="connsiteY4" fmla="*/ 7133348 h 7133348"/>
              <a:gd name="connsiteX5" fmla="*/ 1296362 w 11025458"/>
              <a:gd name="connsiteY5" fmla="*/ 4451209 h 7133348"/>
              <a:gd name="connsiteX0" fmla="*/ 1296362 w 11025458"/>
              <a:gd name="connsiteY0" fmla="*/ 4377353 h 7059492"/>
              <a:gd name="connsiteX1" fmla="*/ 1000122 w 11025458"/>
              <a:gd name="connsiteY1" fmla="*/ 59979 h 7059492"/>
              <a:gd name="connsiteX2" fmla="*/ 11025458 w 11025458"/>
              <a:gd name="connsiteY2" fmla="*/ 12181 h 7059492"/>
              <a:gd name="connsiteX3" fmla="*/ 10991381 w 11025458"/>
              <a:gd name="connsiteY3" fmla="*/ 7048606 h 7059492"/>
              <a:gd name="connsiteX4" fmla="*/ 0 w 11025458"/>
              <a:gd name="connsiteY4" fmla="*/ 7059492 h 7059492"/>
              <a:gd name="connsiteX5" fmla="*/ 1296362 w 11025458"/>
              <a:gd name="connsiteY5" fmla="*/ 4377353 h 7059492"/>
              <a:gd name="connsiteX0" fmla="*/ 1296362 w 11025458"/>
              <a:gd name="connsiteY0" fmla="*/ 4365172 h 7047311"/>
              <a:gd name="connsiteX1" fmla="*/ 1000122 w 11025458"/>
              <a:gd name="connsiteY1" fmla="*/ 47798 h 7047311"/>
              <a:gd name="connsiteX2" fmla="*/ 11025458 w 11025458"/>
              <a:gd name="connsiteY2" fmla="*/ 0 h 7047311"/>
              <a:gd name="connsiteX3" fmla="*/ 10991381 w 11025458"/>
              <a:gd name="connsiteY3" fmla="*/ 7036425 h 7047311"/>
              <a:gd name="connsiteX4" fmla="*/ 0 w 11025458"/>
              <a:gd name="connsiteY4" fmla="*/ 7047311 h 7047311"/>
              <a:gd name="connsiteX5" fmla="*/ 1296362 w 11025458"/>
              <a:gd name="connsiteY5" fmla="*/ 4365172 h 7047311"/>
              <a:gd name="connsiteX0" fmla="*/ 1296362 w 11025458"/>
              <a:gd name="connsiteY0" fmla="*/ 4321629 h 7003768"/>
              <a:gd name="connsiteX1" fmla="*/ 1000122 w 11025458"/>
              <a:gd name="connsiteY1" fmla="*/ 4255 h 7003768"/>
              <a:gd name="connsiteX2" fmla="*/ 11025458 w 11025458"/>
              <a:gd name="connsiteY2" fmla="*/ 0 h 7003768"/>
              <a:gd name="connsiteX3" fmla="*/ 10991381 w 11025458"/>
              <a:gd name="connsiteY3" fmla="*/ 6992882 h 7003768"/>
              <a:gd name="connsiteX4" fmla="*/ 0 w 11025458"/>
              <a:gd name="connsiteY4" fmla="*/ 7003768 h 7003768"/>
              <a:gd name="connsiteX5" fmla="*/ 1296362 w 11025458"/>
              <a:gd name="connsiteY5" fmla="*/ 4321629 h 7003768"/>
              <a:gd name="connsiteX0" fmla="*/ 1160052 w 11025458"/>
              <a:gd name="connsiteY0" fmla="*/ 4267201 h 7003768"/>
              <a:gd name="connsiteX1" fmla="*/ 1000122 w 11025458"/>
              <a:gd name="connsiteY1" fmla="*/ 4255 h 7003768"/>
              <a:gd name="connsiteX2" fmla="*/ 11025458 w 11025458"/>
              <a:gd name="connsiteY2" fmla="*/ 0 h 7003768"/>
              <a:gd name="connsiteX3" fmla="*/ 10991381 w 11025458"/>
              <a:gd name="connsiteY3" fmla="*/ 6992882 h 7003768"/>
              <a:gd name="connsiteX4" fmla="*/ 0 w 11025458"/>
              <a:gd name="connsiteY4" fmla="*/ 7003768 h 7003768"/>
              <a:gd name="connsiteX5" fmla="*/ 1160052 w 11025458"/>
              <a:gd name="connsiteY5" fmla="*/ 4267201 h 700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25458" h="7003768">
                <a:moveTo>
                  <a:pt x="1160052" y="4267201"/>
                </a:moveTo>
                <a:cubicBezTo>
                  <a:pt x="1326739" y="3100616"/>
                  <a:pt x="997283" y="982156"/>
                  <a:pt x="1000122" y="4255"/>
                </a:cubicBezTo>
                <a:lnTo>
                  <a:pt x="11025458" y="0"/>
                </a:lnTo>
                <a:lnTo>
                  <a:pt x="10991381" y="6992882"/>
                </a:lnTo>
                <a:lnTo>
                  <a:pt x="0" y="7003768"/>
                </a:lnTo>
                <a:cubicBezTo>
                  <a:pt x="479924" y="6123130"/>
                  <a:pt x="993365" y="5433786"/>
                  <a:pt x="1160052" y="426720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7948D-65B7-4FEC-80B5-36D7629B101D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Rectangle 24"/>
          <p:cNvSpPr/>
          <p:nvPr userDrawn="1"/>
        </p:nvSpPr>
        <p:spPr>
          <a:xfrm>
            <a:off x="21771" y="0"/>
            <a:ext cx="2835729" cy="684711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0"/>
          <p:cNvSpPr/>
          <p:nvPr userDrawn="1"/>
        </p:nvSpPr>
        <p:spPr>
          <a:xfrm rot="16200000" flipH="1">
            <a:off x="-1140697" y="3023927"/>
            <a:ext cx="7239000" cy="943288"/>
          </a:xfrm>
          <a:custGeom>
            <a:avLst/>
            <a:gdLst>
              <a:gd name="connsiteX0" fmla="*/ 0 w 9448800"/>
              <a:gd name="connsiteY0" fmla="*/ 0 h 134666"/>
              <a:gd name="connsiteX1" fmla="*/ 9448800 w 9448800"/>
              <a:gd name="connsiteY1" fmla="*/ 0 h 134666"/>
              <a:gd name="connsiteX2" fmla="*/ 9448800 w 9448800"/>
              <a:gd name="connsiteY2" fmla="*/ 134666 h 134666"/>
              <a:gd name="connsiteX3" fmla="*/ 0 w 9448800"/>
              <a:gd name="connsiteY3" fmla="*/ 134666 h 134666"/>
              <a:gd name="connsiteX4" fmla="*/ 0 w 9448800"/>
              <a:gd name="connsiteY4" fmla="*/ 0 h 134666"/>
              <a:gd name="connsiteX0" fmla="*/ 0 w 9448800"/>
              <a:gd name="connsiteY0" fmla="*/ 10885 h 145551"/>
              <a:gd name="connsiteX1" fmla="*/ 3167742 w 9448800"/>
              <a:gd name="connsiteY1" fmla="*/ 0 h 145551"/>
              <a:gd name="connsiteX2" fmla="*/ 9448800 w 9448800"/>
              <a:gd name="connsiteY2" fmla="*/ 10885 h 145551"/>
              <a:gd name="connsiteX3" fmla="*/ 9448800 w 9448800"/>
              <a:gd name="connsiteY3" fmla="*/ 145551 h 145551"/>
              <a:gd name="connsiteX4" fmla="*/ 0 w 9448800"/>
              <a:gd name="connsiteY4" fmla="*/ 145551 h 145551"/>
              <a:gd name="connsiteX5" fmla="*/ 0 w 9448800"/>
              <a:gd name="connsiteY5" fmla="*/ 10885 h 145551"/>
              <a:gd name="connsiteX0" fmla="*/ 0 w 9448800"/>
              <a:gd name="connsiteY0" fmla="*/ 185057 h 319723"/>
              <a:gd name="connsiteX1" fmla="*/ 3167742 w 9448800"/>
              <a:gd name="connsiteY1" fmla="*/ 0 h 319723"/>
              <a:gd name="connsiteX2" fmla="*/ 9448800 w 9448800"/>
              <a:gd name="connsiteY2" fmla="*/ 185057 h 319723"/>
              <a:gd name="connsiteX3" fmla="*/ 9448800 w 9448800"/>
              <a:gd name="connsiteY3" fmla="*/ 319723 h 319723"/>
              <a:gd name="connsiteX4" fmla="*/ 0 w 9448800"/>
              <a:gd name="connsiteY4" fmla="*/ 319723 h 319723"/>
              <a:gd name="connsiteX5" fmla="*/ 0 w 9448800"/>
              <a:gd name="connsiteY5" fmla="*/ 185057 h 319723"/>
              <a:gd name="connsiteX0" fmla="*/ 0 w 9448800"/>
              <a:gd name="connsiteY0" fmla="*/ 185057 h 319723"/>
              <a:gd name="connsiteX1" fmla="*/ 3167742 w 9448800"/>
              <a:gd name="connsiteY1" fmla="*/ 0 h 319723"/>
              <a:gd name="connsiteX2" fmla="*/ 9448800 w 9448800"/>
              <a:gd name="connsiteY2" fmla="*/ 185057 h 319723"/>
              <a:gd name="connsiteX3" fmla="*/ 9448800 w 9448800"/>
              <a:gd name="connsiteY3" fmla="*/ 319723 h 319723"/>
              <a:gd name="connsiteX4" fmla="*/ 0 w 9448800"/>
              <a:gd name="connsiteY4" fmla="*/ 319723 h 319723"/>
              <a:gd name="connsiteX5" fmla="*/ 0 w 9448800"/>
              <a:gd name="connsiteY5" fmla="*/ 185057 h 319723"/>
              <a:gd name="connsiteX0" fmla="*/ 0 w 9448800"/>
              <a:gd name="connsiteY0" fmla="*/ 187156 h 321822"/>
              <a:gd name="connsiteX1" fmla="*/ 3167742 w 9448800"/>
              <a:gd name="connsiteY1" fmla="*/ 2099 h 321822"/>
              <a:gd name="connsiteX2" fmla="*/ 9448800 w 9448800"/>
              <a:gd name="connsiteY2" fmla="*/ 187156 h 321822"/>
              <a:gd name="connsiteX3" fmla="*/ 9448800 w 9448800"/>
              <a:gd name="connsiteY3" fmla="*/ 321822 h 321822"/>
              <a:gd name="connsiteX4" fmla="*/ 0 w 9448800"/>
              <a:gd name="connsiteY4" fmla="*/ 321822 h 321822"/>
              <a:gd name="connsiteX5" fmla="*/ 0 w 9448800"/>
              <a:gd name="connsiteY5" fmla="*/ 187156 h 321822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0 w 9448800"/>
              <a:gd name="connsiteY4" fmla="*/ 289661 h 289661"/>
              <a:gd name="connsiteX5" fmla="*/ 0 w 9448800"/>
              <a:gd name="connsiteY5" fmla="*/ 154995 h 289661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3809999 w 9448800"/>
              <a:gd name="connsiteY4" fmla="*/ 283029 h 289661"/>
              <a:gd name="connsiteX5" fmla="*/ 0 w 9448800"/>
              <a:gd name="connsiteY5" fmla="*/ 289661 h 289661"/>
              <a:gd name="connsiteX6" fmla="*/ 0 w 9448800"/>
              <a:gd name="connsiteY6" fmla="*/ 154995 h 289661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3809999 w 9448800"/>
              <a:gd name="connsiteY4" fmla="*/ 163286 h 289661"/>
              <a:gd name="connsiteX5" fmla="*/ 0 w 9448800"/>
              <a:gd name="connsiteY5" fmla="*/ 289661 h 289661"/>
              <a:gd name="connsiteX6" fmla="*/ 0 w 9448800"/>
              <a:gd name="connsiteY6" fmla="*/ 154995 h 289661"/>
              <a:gd name="connsiteX0" fmla="*/ 0 w 9448800"/>
              <a:gd name="connsiteY0" fmla="*/ 154995 h 289672"/>
              <a:gd name="connsiteX1" fmla="*/ 3178627 w 9448800"/>
              <a:gd name="connsiteY1" fmla="*/ 2595 h 289672"/>
              <a:gd name="connsiteX2" fmla="*/ 9448800 w 9448800"/>
              <a:gd name="connsiteY2" fmla="*/ 154995 h 289672"/>
              <a:gd name="connsiteX3" fmla="*/ 9448800 w 9448800"/>
              <a:gd name="connsiteY3" fmla="*/ 289661 h 289672"/>
              <a:gd name="connsiteX4" fmla="*/ 3809999 w 9448800"/>
              <a:gd name="connsiteY4" fmla="*/ 163286 h 289672"/>
              <a:gd name="connsiteX5" fmla="*/ 0 w 9448800"/>
              <a:gd name="connsiteY5" fmla="*/ 289661 h 289672"/>
              <a:gd name="connsiteX6" fmla="*/ 0 w 9448800"/>
              <a:gd name="connsiteY6" fmla="*/ 154995 h 289672"/>
              <a:gd name="connsiteX0" fmla="*/ 0 w 9448800"/>
              <a:gd name="connsiteY0" fmla="*/ 154995 h 289669"/>
              <a:gd name="connsiteX1" fmla="*/ 3178627 w 9448800"/>
              <a:gd name="connsiteY1" fmla="*/ 2595 h 289669"/>
              <a:gd name="connsiteX2" fmla="*/ 9448800 w 9448800"/>
              <a:gd name="connsiteY2" fmla="*/ 154995 h 289669"/>
              <a:gd name="connsiteX3" fmla="*/ 9448800 w 9448800"/>
              <a:gd name="connsiteY3" fmla="*/ 289661 h 289669"/>
              <a:gd name="connsiteX4" fmla="*/ 3809999 w 9448800"/>
              <a:gd name="connsiteY4" fmla="*/ 130629 h 289669"/>
              <a:gd name="connsiteX5" fmla="*/ 0 w 9448800"/>
              <a:gd name="connsiteY5" fmla="*/ 289661 h 289669"/>
              <a:gd name="connsiteX6" fmla="*/ 0 w 9448800"/>
              <a:gd name="connsiteY6" fmla="*/ 154995 h 289669"/>
              <a:gd name="connsiteX0" fmla="*/ 0 w 9448800"/>
              <a:gd name="connsiteY0" fmla="*/ 154995 h 289669"/>
              <a:gd name="connsiteX1" fmla="*/ 3178627 w 9448800"/>
              <a:gd name="connsiteY1" fmla="*/ 2595 h 289669"/>
              <a:gd name="connsiteX2" fmla="*/ 9448800 w 9448800"/>
              <a:gd name="connsiteY2" fmla="*/ 154995 h 289669"/>
              <a:gd name="connsiteX3" fmla="*/ 9448800 w 9448800"/>
              <a:gd name="connsiteY3" fmla="*/ 289661 h 289669"/>
              <a:gd name="connsiteX4" fmla="*/ 3809999 w 9448800"/>
              <a:gd name="connsiteY4" fmla="*/ 130629 h 289669"/>
              <a:gd name="connsiteX5" fmla="*/ 0 w 9448800"/>
              <a:gd name="connsiteY5" fmla="*/ 289661 h 289669"/>
              <a:gd name="connsiteX6" fmla="*/ 0 w 9448800"/>
              <a:gd name="connsiteY6" fmla="*/ 154995 h 289669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3809999 w 9448800"/>
              <a:gd name="connsiteY4" fmla="*/ 130629 h 289661"/>
              <a:gd name="connsiteX5" fmla="*/ 0 w 9448800"/>
              <a:gd name="connsiteY5" fmla="*/ 289661 h 289661"/>
              <a:gd name="connsiteX6" fmla="*/ 0 w 9448800"/>
              <a:gd name="connsiteY6" fmla="*/ 154995 h 289661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3831771 w 9448800"/>
              <a:gd name="connsiteY4" fmla="*/ 185058 h 289661"/>
              <a:gd name="connsiteX5" fmla="*/ 0 w 9448800"/>
              <a:gd name="connsiteY5" fmla="*/ 289661 h 289661"/>
              <a:gd name="connsiteX6" fmla="*/ 0 w 9448800"/>
              <a:gd name="connsiteY6" fmla="*/ 154995 h 289661"/>
              <a:gd name="connsiteX0" fmla="*/ 0 w 9448800"/>
              <a:gd name="connsiteY0" fmla="*/ 76200 h 210866"/>
              <a:gd name="connsiteX1" fmla="*/ 3189513 w 9448800"/>
              <a:gd name="connsiteY1" fmla="*/ 0 h 210866"/>
              <a:gd name="connsiteX2" fmla="*/ 9448800 w 9448800"/>
              <a:gd name="connsiteY2" fmla="*/ 76200 h 210866"/>
              <a:gd name="connsiteX3" fmla="*/ 9448800 w 9448800"/>
              <a:gd name="connsiteY3" fmla="*/ 210866 h 210866"/>
              <a:gd name="connsiteX4" fmla="*/ 3831771 w 9448800"/>
              <a:gd name="connsiteY4" fmla="*/ 106263 h 210866"/>
              <a:gd name="connsiteX5" fmla="*/ 0 w 9448800"/>
              <a:gd name="connsiteY5" fmla="*/ 210866 h 210866"/>
              <a:gd name="connsiteX6" fmla="*/ 0 w 9448800"/>
              <a:gd name="connsiteY6" fmla="*/ 76200 h 210866"/>
              <a:gd name="connsiteX0" fmla="*/ 0 w 9448800"/>
              <a:gd name="connsiteY0" fmla="*/ 119743 h 254409"/>
              <a:gd name="connsiteX1" fmla="*/ 3189513 w 9448800"/>
              <a:gd name="connsiteY1" fmla="*/ 0 h 254409"/>
              <a:gd name="connsiteX2" fmla="*/ 9448800 w 9448800"/>
              <a:gd name="connsiteY2" fmla="*/ 119743 h 254409"/>
              <a:gd name="connsiteX3" fmla="*/ 9448800 w 9448800"/>
              <a:gd name="connsiteY3" fmla="*/ 254409 h 254409"/>
              <a:gd name="connsiteX4" fmla="*/ 3831771 w 9448800"/>
              <a:gd name="connsiteY4" fmla="*/ 149806 h 254409"/>
              <a:gd name="connsiteX5" fmla="*/ 0 w 9448800"/>
              <a:gd name="connsiteY5" fmla="*/ 254409 h 254409"/>
              <a:gd name="connsiteX6" fmla="*/ 0 w 9448800"/>
              <a:gd name="connsiteY6" fmla="*/ 119743 h 254409"/>
              <a:gd name="connsiteX0" fmla="*/ 0 w 9448800"/>
              <a:gd name="connsiteY0" fmla="*/ 696686 h 831352"/>
              <a:gd name="connsiteX1" fmla="*/ 3189513 w 9448800"/>
              <a:gd name="connsiteY1" fmla="*/ 576943 h 831352"/>
              <a:gd name="connsiteX2" fmla="*/ 9382493 w 9448800"/>
              <a:gd name="connsiteY2" fmla="*/ 0 h 831352"/>
              <a:gd name="connsiteX3" fmla="*/ 9448800 w 9448800"/>
              <a:gd name="connsiteY3" fmla="*/ 831352 h 831352"/>
              <a:gd name="connsiteX4" fmla="*/ 3831771 w 9448800"/>
              <a:gd name="connsiteY4" fmla="*/ 726749 h 831352"/>
              <a:gd name="connsiteX5" fmla="*/ 0 w 9448800"/>
              <a:gd name="connsiteY5" fmla="*/ 831352 h 831352"/>
              <a:gd name="connsiteX6" fmla="*/ 0 w 9448800"/>
              <a:gd name="connsiteY6" fmla="*/ 696686 h 831352"/>
              <a:gd name="connsiteX0" fmla="*/ 0 w 9448800"/>
              <a:gd name="connsiteY0" fmla="*/ 696686 h 831352"/>
              <a:gd name="connsiteX1" fmla="*/ 3189513 w 9448800"/>
              <a:gd name="connsiteY1" fmla="*/ 576943 h 831352"/>
              <a:gd name="connsiteX2" fmla="*/ 9382493 w 9448800"/>
              <a:gd name="connsiteY2" fmla="*/ 0 h 831352"/>
              <a:gd name="connsiteX3" fmla="*/ 9448800 w 9448800"/>
              <a:gd name="connsiteY3" fmla="*/ 831352 h 831352"/>
              <a:gd name="connsiteX4" fmla="*/ 3831771 w 9448800"/>
              <a:gd name="connsiteY4" fmla="*/ 726749 h 831352"/>
              <a:gd name="connsiteX5" fmla="*/ 0 w 9448800"/>
              <a:gd name="connsiteY5" fmla="*/ 831352 h 831352"/>
              <a:gd name="connsiteX6" fmla="*/ 0 w 9448800"/>
              <a:gd name="connsiteY6" fmla="*/ 696686 h 831352"/>
              <a:gd name="connsiteX0" fmla="*/ 0 w 9382493"/>
              <a:gd name="connsiteY0" fmla="*/ 696686 h 831352"/>
              <a:gd name="connsiteX1" fmla="*/ 3189513 w 9382493"/>
              <a:gd name="connsiteY1" fmla="*/ 576943 h 831352"/>
              <a:gd name="connsiteX2" fmla="*/ 9382493 w 9382493"/>
              <a:gd name="connsiteY2" fmla="*/ 0 h 831352"/>
              <a:gd name="connsiteX3" fmla="*/ 9382492 w 9382493"/>
              <a:gd name="connsiteY3" fmla="*/ 189095 h 831352"/>
              <a:gd name="connsiteX4" fmla="*/ 3831771 w 9382493"/>
              <a:gd name="connsiteY4" fmla="*/ 726749 h 831352"/>
              <a:gd name="connsiteX5" fmla="*/ 0 w 9382493"/>
              <a:gd name="connsiteY5" fmla="*/ 831352 h 831352"/>
              <a:gd name="connsiteX6" fmla="*/ 0 w 9382493"/>
              <a:gd name="connsiteY6" fmla="*/ 696686 h 831352"/>
              <a:gd name="connsiteX0" fmla="*/ 0 w 9382493"/>
              <a:gd name="connsiteY0" fmla="*/ 696686 h 831352"/>
              <a:gd name="connsiteX1" fmla="*/ 3189513 w 9382493"/>
              <a:gd name="connsiteY1" fmla="*/ 576943 h 831352"/>
              <a:gd name="connsiteX2" fmla="*/ 9382493 w 9382493"/>
              <a:gd name="connsiteY2" fmla="*/ 0 h 831352"/>
              <a:gd name="connsiteX3" fmla="*/ 9382492 w 9382493"/>
              <a:gd name="connsiteY3" fmla="*/ 189095 h 831352"/>
              <a:gd name="connsiteX4" fmla="*/ 3831771 w 9382493"/>
              <a:gd name="connsiteY4" fmla="*/ 726749 h 831352"/>
              <a:gd name="connsiteX5" fmla="*/ 0 w 9382493"/>
              <a:gd name="connsiteY5" fmla="*/ 831352 h 831352"/>
              <a:gd name="connsiteX6" fmla="*/ 0 w 9382493"/>
              <a:gd name="connsiteY6" fmla="*/ 696686 h 831352"/>
              <a:gd name="connsiteX0" fmla="*/ 0 w 9382493"/>
              <a:gd name="connsiteY0" fmla="*/ 696686 h 831352"/>
              <a:gd name="connsiteX1" fmla="*/ 3189513 w 9382493"/>
              <a:gd name="connsiteY1" fmla="*/ 576943 h 831352"/>
              <a:gd name="connsiteX2" fmla="*/ 9382493 w 9382493"/>
              <a:gd name="connsiteY2" fmla="*/ 0 h 831352"/>
              <a:gd name="connsiteX3" fmla="*/ 9382492 w 9382493"/>
              <a:gd name="connsiteY3" fmla="*/ 189095 h 831352"/>
              <a:gd name="connsiteX4" fmla="*/ 3831771 w 9382493"/>
              <a:gd name="connsiteY4" fmla="*/ 726749 h 831352"/>
              <a:gd name="connsiteX5" fmla="*/ 0 w 9382493"/>
              <a:gd name="connsiteY5" fmla="*/ 831352 h 831352"/>
              <a:gd name="connsiteX6" fmla="*/ 0 w 9382493"/>
              <a:gd name="connsiteY6" fmla="*/ 696686 h 831352"/>
              <a:gd name="connsiteX0" fmla="*/ 0 w 9415647"/>
              <a:gd name="connsiteY0" fmla="*/ 772886 h 907552"/>
              <a:gd name="connsiteX1" fmla="*/ 3189513 w 9415647"/>
              <a:gd name="connsiteY1" fmla="*/ 653143 h 907552"/>
              <a:gd name="connsiteX2" fmla="*/ 9415647 w 9415647"/>
              <a:gd name="connsiteY2" fmla="*/ 0 h 907552"/>
              <a:gd name="connsiteX3" fmla="*/ 9382492 w 9415647"/>
              <a:gd name="connsiteY3" fmla="*/ 265295 h 907552"/>
              <a:gd name="connsiteX4" fmla="*/ 3831771 w 9415647"/>
              <a:gd name="connsiteY4" fmla="*/ 802949 h 907552"/>
              <a:gd name="connsiteX5" fmla="*/ 0 w 9415647"/>
              <a:gd name="connsiteY5" fmla="*/ 907552 h 907552"/>
              <a:gd name="connsiteX6" fmla="*/ 0 w 9415647"/>
              <a:gd name="connsiteY6" fmla="*/ 772886 h 907552"/>
              <a:gd name="connsiteX0" fmla="*/ 0 w 9426698"/>
              <a:gd name="connsiteY0" fmla="*/ 772886 h 907552"/>
              <a:gd name="connsiteX1" fmla="*/ 3189513 w 9426698"/>
              <a:gd name="connsiteY1" fmla="*/ 653143 h 907552"/>
              <a:gd name="connsiteX2" fmla="*/ 9415647 w 9426698"/>
              <a:gd name="connsiteY2" fmla="*/ 0 h 907552"/>
              <a:gd name="connsiteX3" fmla="*/ 9426698 w 9426698"/>
              <a:gd name="connsiteY3" fmla="*/ 178210 h 907552"/>
              <a:gd name="connsiteX4" fmla="*/ 3831771 w 9426698"/>
              <a:gd name="connsiteY4" fmla="*/ 802949 h 907552"/>
              <a:gd name="connsiteX5" fmla="*/ 0 w 9426698"/>
              <a:gd name="connsiteY5" fmla="*/ 907552 h 907552"/>
              <a:gd name="connsiteX6" fmla="*/ 0 w 9426698"/>
              <a:gd name="connsiteY6" fmla="*/ 772886 h 907552"/>
              <a:gd name="connsiteX0" fmla="*/ 0 w 9426698"/>
              <a:gd name="connsiteY0" fmla="*/ 772886 h 907552"/>
              <a:gd name="connsiteX1" fmla="*/ 3189513 w 9426698"/>
              <a:gd name="connsiteY1" fmla="*/ 653143 h 907552"/>
              <a:gd name="connsiteX2" fmla="*/ 9415647 w 9426698"/>
              <a:gd name="connsiteY2" fmla="*/ 0 h 907552"/>
              <a:gd name="connsiteX3" fmla="*/ 9426698 w 9426698"/>
              <a:gd name="connsiteY3" fmla="*/ 178210 h 907552"/>
              <a:gd name="connsiteX4" fmla="*/ 3831771 w 9426698"/>
              <a:gd name="connsiteY4" fmla="*/ 802949 h 907552"/>
              <a:gd name="connsiteX5" fmla="*/ 0 w 9426698"/>
              <a:gd name="connsiteY5" fmla="*/ 907552 h 907552"/>
              <a:gd name="connsiteX6" fmla="*/ 0 w 9426698"/>
              <a:gd name="connsiteY6" fmla="*/ 772886 h 907552"/>
              <a:gd name="connsiteX0" fmla="*/ 0 w 9426698"/>
              <a:gd name="connsiteY0" fmla="*/ 772886 h 957531"/>
              <a:gd name="connsiteX1" fmla="*/ 3189513 w 9426698"/>
              <a:gd name="connsiteY1" fmla="*/ 653143 h 957531"/>
              <a:gd name="connsiteX2" fmla="*/ 9415647 w 9426698"/>
              <a:gd name="connsiteY2" fmla="*/ 0 h 957531"/>
              <a:gd name="connsiteX3" fmla="*/ 9426698 w 9426698"/>
              <a:gd name="connsiteY3" fmla="*/ 178210 h 957531"/>
              <a:gd name="connsiteX4" fmla="*/ 3842823 w 9426698"/>
              <a:gd name="connsiteY4" fmla="*/ 922692 h 957531"/>
              <a:gd name="connsiteX5" fmla="*/ 0 w 9426698"/>
              <a:gd name="connsiteY5" fmla="*/ 907552 h 957531"/>
              <a:gd name="connsiteX6" fmla="*/ 0 w 9426698"/>
              <a:gd name="connsiteY6" fmla="*/ 772886 h 957531"/>
              <a:gd name="connsiteX0" fmla="*/ 0 w 9426698"/>
              <a:gd name="connsiteY0" fmla="*/ 772886 h 923543"/>
              <a:gd name="connsiteX1" fmla="*/ 3189513 w 9426698"/>
              <a:gd name="connsiteY1" fmla="*/ 653143 h 923543"/>
              <a:gd name="connsiteX2" fmla="*/ 9415647 w 9426698"/>
              <a:gd name="connsiteY2" fmla="*/ 0 h 923543"/>
              <a:gd name="connsiteX3" fmla="*/ 9426698 w 9426698"/>
              <a:gd name="connsiteY3" fmla="*/ 178210 h 923543"/>
              <a:gd name="connsiteX4" fmla="*/ 3842823 w 9426698"/>
              <a:gd name="connsiteY4" fmla="*/ 922692 h 923543"/>
              <a:gd name="connsiteX5" fmla="*/ 0 w 9426698"/>
              <a:gd name="connsiteY5" fmla="*/ 907552 h 923543"/>
              <a:gd name="connsiteX6" fmla="*/ 0 w 9426698"/>
              <a:gd name="connsiteY6" fmla="*/ 772886 h 923543"/>
              <a:gd name="connsiteX0" fmla="*/ 0 w 9426698"/>
              <a:gd name="connsiteY0" fmla="*/ 772886 h 923543"/>
              <a:gd name="connsiteX1" fmla="*/ 3189513 w 9426698"/>
              <a:gd name="connsiteY1" fmla="*/ 685800 h 923543"/>
              <a:gd name="connsiteX2" fmla="*/ 9415647 w 9426698"/>
              <a:gd name="connsiteY2" fmla="*/ 0 h 923543"/>
              <a:gd name="connsiteX3" fmla="*/ 9426698 w 9426698"/>
              <a:gd name="connsiteY3" fmla="*/ 178210 h 923543"/>
              <a:gd name="connsiteX4" fmla="*/ 3842823 w 9426698"/>
              <a:gd name="connsiteY4" fmla="*/ 922692 h 923543"/>
              <a:gd name="connsiteX5" fmla="*/ 0 w 9426698"/>
              <a:gd name="connsiteY5" fmla="*/ 907552 h 923543"/>
              <a:gd name="connsiteX6" fmla="*/ 0 w 9426698"/>
              <a:gd name="connsiteY6" fmla="*/ 772886 h 923543"/>
              <a:gd name="connsiteX0" fmla="*/ 0 w 9426698"/>
              <a:gd name="connsiteY0" fmla="*/ 772886 h 923543"/>
              <a:gd name="connsiteX1" fmla="*/ 3277924 w 9426698"/>
              <a:gd name="connsiteY1" fmla="*/ 707572 h 923543"/>
              <a:gd name="connsiteX2" fmla="*/ 9415647 w 9426698"/>
              <a:gd name="connsiteY2" fmla="*/ 0 h 923543"/>
              <a:gd name="connsiteX3" fmla="*/ 9426698 w 9426698"/>
              <a:gd name="connsiteY3" fmla="*/ 178210 h 923543"/>
              <a:gd name="connsiteX4" fmla="*/ 3842823 w 9426698"/>
              <a:gd name="connsiteY4" fmla="*/ 922692 h 923543"/>
              <a:gd name="connsiteX5" fmla="*/ 0 w 9426698"/>
              <a:gd name="connsiteY5" fmla="*/ 907552 h 923543"/>
              <a:gd name="connsiteX6" fmla="*/ 0 w 9426698"/>
              <a:gd name="connsiteY6" fmla="*/ 772886 h 923543"/>
              <a:gd name="connsiteX0" fmla="*/ 0 w 9426698"/>
              <a:gd name="connsiteY0" fmla="*/ 772886 h 923543"/>
              <a:gd name="connsiteX1" fmla="*/ 3277924 w 9426698"/>
              <a:gd name="connsiteY1" fmla="*/ 707572 h 923543"/>
              <a:gd name="connsiteX2" fmla="*/ 9415647 w 9426698"/>
              <a:gd name="connsiteY2" fmla="*/ 0 h 923543"/>
              <a:gd name="connsiteX3" fmla="*/ 9426698 w 9426698"/>
              <a:gd name="connsiteY3" fmla="*/ 178210 h 923543"/>
              <a:gd name="connsiteX4" fmla="*/ 3842823 w 9426698"/>
              <a:gd name="connsiteY4" fmla="*/ 922692 h 923543"/>
              <a:gd name="connsiteX5" fmla="*/ 0 w 9426698"/>
              <a:gd name="connsiteY5" fmla="*/ 907552 h 923543"/>
              <a:gd name="connsiteX6" fmla="*/ 0 w 9426698"/>
              <a:gd name="connsiteY6" fmla="*/ 772886 h 923543"/>
              <a:gd name="connsiteX0" fmla="*/ 0 w 9426698"/>
              <a:gd name="connsiteY0" fmla="*/ 772886 h 923543"/>
              <a:gd name="connsiteX1" fmla="*/ 3288975 w 9426698"/>
              <a:gd name="connsiteY1" fmla="*/ 783772 h 923543"/>
              <a:gd name="connsiteX2" fmla="*/ 9415647 w 9426698"/>
              <a:gd name="connsiteY2" fmla="*/ 0 h 923543"/>
              <a:gd name="connsiteX3" fmla="*/ 9426698 w 9426698"/>
              <a:gd name="connsiteY3" fmla="*/ 178210 h 923543"/>
              <a:gd name="connsiteX4" fmla="*/ 3842823 w 9426698"/>
              <a:gd name="connsiteY4" fmla="*/ 922692 h 923543"/>
              <a:gd name="connsiteX5" fmla="*/ 0 w 9426698"/>
              <a:gd name="connsiteY5" fmla="*/ 907552 h 923543"/>
              <a:gd name="connsiteX6" fmla="*/ 0 w 9426698"/>
              <a:gd name="connsiteY6" fmla="*/ 772886 h 923543"/>
              <a:gd name="connsiteX0" fmla="*/ 0 w 9426698"/>
              <a:gd name="connsiteY0" fmla="*/ 783772 h 934429"/>
              <a:gd name="connsiteX1" fmla="*/ 3288975 w 9426698"/>
              <a:gd name="connsiteY1" fmla="*/ 794658 h 934429"/>
              <a:gd name="connsiteX2" fmla="*/ 9415646 w 9426698"/>
              <a:gd name="connsiteY2" fmla="*/ 0 h 934429"/>
              <a:gd name="connsiteX3" fmla="*/ 9426698 w 9426698"/>
              <a:gd name="connsiteY3" fmla="*/ 189096 h 934429"/>
              <a:gd name="connsiteX4" fmla="*/ 3842823 w 9426698"/>
              <a:gd name="connsiteY4" fmla="*/ 933578 h 934429"/>
              <a:gd name="connsiteX5" fmla="*/ 0 w 9426698"/>
              <a:gd name="connsiteY5" fmla="*/ 918438 h 934429"/>
              <a:gd name="connsiteX6" fmla="*/ 0 w 9426698"/>
              <a:gd name="connsiteY6" fmla="*/ 783772 h 934429"/>
              <a:gd name="connsiteX0" fmla="*/ 0 w 9426698"/>
              <a:gd name="connsiteY0" fmla="*/ 783772 h 934429"/>
              <a:gd name="connsiteX1" fmla="*/ 3288975 w 9426698"/>
              <a:gd name="connsiteY1" fmla="*/ 794658 h 934429"/>
              <a:gd name="connsiteX2" fmla="*/ 9415646 w 9426698"/>
              <a:gd name="connsiteY2" fmla="*/ 0 h 934429"/>
              <a:gd name="connsiteX3" fmla="*/ 9426698 w 9426698"/>
              <a:gd name="connsiteY3" fmla="*/ 189096 h 934429"/>
              <a:gd name="connsiteX4" fmla="*/ 3842823 w 9426698"/>
              <a:gd name="connsiteY4" fmla="*/ 933578 h 934429"/>
              <a:gd name="connsiteX5" fmla="*/ 0 w 9426698"/>
              <a:gd name="connsiteY5" fmla="*/ 918438 h 934429"/>
              <a:gd name="connsiteX6" fmla="*/ 0 w 9426698"/>
              <a:gd name="connsiteY6" fmla="*/ 783772 h 934429"/>
              <a:gd name="connsiteX0" fmla="*/ 11051 w 9437749"/>
              <a:gd name="connsiteY0" fmla="*/ 783772 h 994638"/>
              <a:gd name="connsiteX1" fmla="*/ 3300026 w 9437749"/>
              <a:gd name="connsiteY1" fmla="*/ 794658 h 994638"/>
              <a:gd name="connsiteX2" fmla="*/ 9426697 w 9437749"/>
              <a:gd name="connsiteY2" fmla="*/ 0 h 994638"/>
              <a:gd name="connsiteX3" fmla="*/ 9437749 w 9437749"/>
              <a:gd name="connsiteY3" fmla="*/ 189096 h 994638"/>
              <a:gd name="connsiteX4" fmla="*/ 3853874 w 9437749"/>
              <a:gd name="connsiteY4" fmla="*/ 933578 h 994638"/>
              <a:gd name="connsiteX5" fmla="*/ 0 w 9437749"/>
              <a:gd name="connsiteY5" fmla="*/ 994638 h 994638"/>
              <a:gd name="connsiteX6" fmla="*/ 11051 w 9437749"/>
              <a:gd name="connsiteY6" fmla="*/ 783772 h 994638"/>
              <a:gd name="connsiteX0" fmla="*/ 11051 w 9437749"/>
              <a:gd name="connsiteY0" fmla="*/ 783772 h 994638"/>
              <a:gd name="connsiteX1" fmla="*/ 3300026 w 9437749"/>
              <a:gd name="connsiteY1" fmla="*/ 794658 h 994638"/>
              <a:gd name="connsiteX2" fmla="*/ 9426697 w 9437749"/>
              <a:gd name="connsiteY2" fmla="*/ 0 h 994638"/>
              <a:gd name="connsiteX3" fmla="*/ 9437749 w 9437749"/>
              <a:gd name="connsiteY3" fmla="*/ 189096 h 994638"/>
              <a:gd name="connsiteX4" fmla="*/ 3853874 w 9437749"/>
              <a:gd name="connsiteY4" fmla="*/ 933578 h 994638"/>
              <a:gd name="connsiteX5" fmla="*/ 0 w 9437749"/>
              <a:gd name="connsiteY5" fmla="*/ 994638 h 994638"/>
              <a:gd name="connsiteX6" fmla="*/ 11051 w 9437749"/>
              <a:gd name="connsiteY6" fmla="*/ 783772 h 994638"/>
              <a:gd name="connsiteX0" fmla="*/ 0 w 9437750"/>
              <a:gd name="connsiteY0" fmla="*/ 696686 h 994638"/>
              <a:gd name="connsiteX1" fmla="*/ 3300027 w 9437750"/>
              <a:gd name="connsiteY1" fmla="*/ 794658 h 994638"/>
              <a:gd name="connsiteX2" fmla="*/ 9426698 w 9437750"/>
              <a:gd name="connsiteY2" fmla="*/ 0 h 994638"/>
              <a:gd name="connsiteX3" fmla="*/ 9437750 w 9437750"/>
              <a:gd name="connsiteY3" fmla="*/ 189096 h 994638"/>
              <a:gd name="connsiteX4" fmla="*/ 3853875 w 9437750"/>
              <a:gd name="connsiteY4" fmla="*/ 933578 h 994638"/>
              <a:gd name="connsiteX5" fmla="*/ 1 w 9437750"/>
              <a:gd name="connsiteY5" fmla="*/ 994638 h 994638"/>
              <a:gd name="connsiteX6" fmla="*/ 0 w 9437750"/>
              <a:gd name="connsiteY6" fmla="*/ 696686 h 994638"/>
              <a:gd name="connsiteX0" fmla="*/ 0 w 9437750"/>
              <a:gd name="connsiteY0" fmla="*/ 696686 h 982403"/>
              <a:gd name="connsiteX1" fmla="*/ 3300027 w 9437750"/>
              <a:gd name="connsiteY1" fmla="*/ 794658 h 982403"/>
              <a:gd name="connsiteX2" fmla="*/ 9426698 w 9437750"/>
              <a:gd name="connsiteY2" fmla="*/ 0 h 982403"/>
              <a:gd name="connsiteX3" fmla="*/ 9437750 w 9437750"/>
              <a:gd name="connsiteY3" fmla="*/ 189096 h 982403"/>
              <a:gd name="connsiteX4" fmla="*/ 3853875 w 9437750"/>
              <a:gd name="connsiteY4" fmla="*/ 933578 h 982403"/>
              <a:gd name="connsiteX5" fmla="*/ 1 w 9437750"/>
              <a:gd name="connsiteY5" fmla="*/ 907553 h 982403"/>
              <a:gd name="connsiteX6" fmla="*/ 0 w 9437750"/>
              <a:gd name="connsiteY6" fmla="*/ 696686 h 982403"/>
              <a:gd name="connsiteX0" fmla="*/ 0 w 9437750"/>
              <a:gd name="connsiteY0" fmla="*/ 696686 h 982403"/>
              <a:gd name="connsiteX1" fmla="*/ 3300027 w 9437750"/>
              <a:gd name="connsiteY1" fmla="*/ 794658 h 982403"/>
              <a:gd name="connsiteX2" fmla="*/ 9426698 w 9437750"/>
              <a:gd name="connsiteY2" fmla="*/ 0 h 982403"/>
              <a:gd name="connsiteX3" fmla="*/ 9437750 w 9437750"/>
              <a:gd name="connsiteY3" fmla="*/ 189096 h 982403"/>
              <a:gd name="connsiteX4" fmla="*/ 3853875 w 9437750"/>
              <a:gd name="connsiteY4" fmla="*/ 933578 h 982403"/>
              <a:gd name="connsiteX5" fmla="*/ 1 w 9437750"/>
              <a:gd name="connsiteY5" fmla="*/ 907553 h 982403"/>
              <a:gd name="connsiteX6" fmla="*/ 0 w 9437750"/>
              <a:gd name="connsiteY6" fmla="*/ 696686 h 982403"/>
              <a:gd name="connsiteX0" fmla="*/ 0 w 9437750"/>
              <a:gd name="connsiteY0" fmla="*/ 696686 h 943288"/>
              <a:gd name="connsiteX1" fmla="*/ 3300027 w 9437750"/>
              <a:gd name="connsiteY1" fmla="*/ 794658 h 943288"/>
              <a:gd name="connsiteX2" fmla="*/ 9426698 w 9437750"/>
              <a:gd name="connsiteY2" fmla="*/ 0 h 943288"/>
              <a:gd name="connsiteX3" fmla="*/ 9437750 w 9437750"/>
              <a:gd name="connsiteY3" fmla="*/ 189096 h 943288"/>
              <a:gd name="connsiteX4" fmla="*/ 3853875 w 9437750"/>
              <a:gd name="connsiteY4" fmla="*/ 933578 h 943288"/>
              <a:gd name="connsiteX5" fmla="*/ 1 w 9437750"/>
              <a:gd name="connsiteY5" fmla="*/ 907553 h 943288"/>
              <a:gd name="connsiteX6" fmla="*/ 0 w 9437750"/>
              <a:gd name="connsiteY6" fmla="*/ 696686 h 943288"/>
              <a:gd name="connsiteX0" fmla="*/ 0 w 9437750"/>
              <a:gd name="connsiteY0" fmla="*/ 696686 h 943288"/>
              <a:gd name="connsiteX1" fmla="*/ 3775230 w 9437750"/>
              <a:gd name="connsiteY1" fmla="*/ 794658 h 943288"/>
              <a:gd name="connsiteX2" fmla="*/ 9426698 w 9437750"/>
              <a:gd name="connsiteY2" fmla="*/ 0 h 943288"/>
              <a:gd name="connsiteX3" fmla="*/ 9437750 w 9437750"/>
              <a:gd name="connsiteY3" fmla="*/ 189096 h 943288"/>
              <a:gd name="connsiteX4" fmla="*/ 3853875 w 9437750"/>
              <a:gd name="connsiteY4" fmla="*/ 933578 h 943288"/>
              <a:gd name="connsiteX5" fmla="*/ 1 w 9437750"/>
              <a:gd name="connsiteY5" fmla="*/ 907553 h 943288"/>
              <a:gd name="connsiteX6" fmla="*/ 0 w 9437750"/>
              <a:gd name="connsiteY6" fmla="*/ 696686 h 943288"/>
              <a:gd name="connsiteX0" fmla="*/ 0 w 9437750"/>
              <a:gd name="connsiteY0" fmla="*/ 696686 h 943288"/>
              <a:gd name="connsiteX1" fmla="*/ 3775230 w 9437750"/>
              <a:gd name="connsiteY1" fmla="*/ 794658 h 943288"/>
              <a:gd name="connsiteX2" fmla="*/ 9426698 w 9437750"/>
              <a:gd name="connsiteY2" fmla="*/ 0 h 943288"/>
              <a:gd name="connsiteX3" fmla="*/ 9437750 w 9437750"/>
              <a:gd name="connsiteY3" fmla="*/ 189096 h 943288"/>
              <a:gd name="connsiteX4" fmla="*/ 3853875 w 9437750"/>
              <a:gd name="connsiteY4" fmla="*/ 933578 h 943288"/>
              <a:gd name="connsiteX5" fmla="*/ 1 w 9437750"/>
              <a:gd name="connsiteY5" fmla="*/ 907553 h 943288"/>
              <a:gd name="connsiteX6" fmla="*/ 0 w 9437750"/>
              <a:gd name="connsiteY6" fmla="*/ 696686 h 94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7750" h="943288">
                <a:moveTo>
                  <a:pt x="0" y="696686"/>
                </a:moveTo>
                <a:cubicBezTo>
                  <a:pt x="594264" y="741370"/>
                  <a:pt x="1983088" y="845457"/>
                  <a:pt x="3775230" y="794658"/>
                </a:cubicBezTo>
                <a:cubicBezTo>
                  <a:pt x="5567372" y="743859"/>
                  <a:pt x="7229756" y="725714"/>
                  <a:pt x="9426698" y="0"/>
                </a:cubicBezTo>
                <a:cubicBezTo>
                  <a:pt x="9426698" y="63032"/>
                  <a:pt x="9437750" y="126064"/>
                  <a:pt x="9437750" y="189096"/>
                </a:cubicBezTo>
                <a:cubicBezTo>
                  <a:pt x="7990090" y="625906"/>
                  <a:pt x="5890985" y="1009778"/>
                  <a:pt x="3853875" y="933578"/>
                </a:cubicBezTo>
                <a:cubicBezTo>
                  <a:pt x="1816765" y="857378"/>
                  <a:pt x="1284626" y="916228"/>
                  <a:pt x="1" y="907553"/>
                </a:cubicBezTo>
                <a:cubicBezTo>
                  <a:pt x="1" y="808236"/>
                  <a:pt x="0" y="796003"/>
                  <a:pt x="0" y="696686"/>
                </a:cubicBezTo>
                <a:close/>
              </a:path>
            </a:pathLst>
          </a:cu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0"/>
          <p:cNvSpPr/>
          <p:nvPr userDrawn="1"/>
        </p:nvSpPr>
        <p:spPr>
          <a:xfrm rot="16200000" flipV="1">
            <a:off x="-1151583" y="2904184"/>
            <a:ext cx="7239000" cy="1125832"/>
          </a:xfrm>
          <a:custGeom>
            <a:avLst/>
            <a:gdLst>
              <a:gd name="connsiteX0" fmla="*/ 0 w 9448800"/>
              <a:gd name="connsiteY0" fmla="*/ 0 h 134666"/>
              <a:gd name="connsiteX1" fmla="*/ 9448800 w 9448800"/>
              <a:gd name="connsiteY1" fmla="*/ 0 h 134666"/>
              <a:gd name="connsiteX2" fmla="*/ 9448800 w 9448800"/>
              <a:gd name="connsiteY2" fmla="*/ 134666 h 134666"/>
              <a:gd name="connsiteX3" fmla="*/ 0 w 9448800"/>
              <a:gd name="connsiteY3" fmla="*/ 134666 h 134666"/>
              <a:gd name="connsiteX4" fmla="*/ 0 w 9448800"/>
              <a:gd name="connsiteY4" fmla="*/ 0 h 134666"/>
              <a:gd name="connsiteX0" fmla="*/ 0 w 9448800"/>
              <a:gd name="connsiteY0" fmla="*/ 10885 h 145551"/>
              <a:gd name="connsiteX1" fmla="*/ 3167742 w 9448800"/>
              <a:gd name="connsiteY1" fmla="*/ 0 h 145551"/>
              <a:gd name="connsiteX2" fmla="*/ 9448800 w 9448800"/>
              <a:gd name="connsiteY2" fmla="*/ 10885 h 145551"/>
              <a:gd name="connsiteX3" fmla="*/ 9448800 w 9448800"/>
              <a:gd name="connsiteY3" fmla="*/ 145551 h 145551"/>
              <a:gd name="connsiteX4" fmla="*/ 0 w 9448800"/>
              <a:gd name="connsiteY4" fmla="*/ 145551 h 145551"/>
              <a:gd name="connsiteX5" fmla="*/ 0 w 9448800"/>
              <a:gd name="connsiteY5" fmla="*/ 10885 h 145551"/>
              <a:gd name="connsiteX0" fmla="*/ 0 w 9448800"/>
              <a:gd name="connsiteY0" fmla="*/ 185057 h 319723"/>
              <a:gd name="connsiteX1" fmla="*/ 3167742 w 9448800"/>
              <a:gd name="connsiteY1" fmla="*/ 0 h 319723"/>
              <a:gd name="connsiteX2" fmla="*/ 9448800 w 9448800"/>
              <a:gd name="connsiteY2" fmla="*/ 185057 h 319723"/>
              <a:gd name="connsiteX3" fmla="*/ 9448800 w 9448800"/>
              <a:gd name="connsiteY3" fmla="*/ 319723 h 319723"/>
              <a:gd name="connsiteX4" fmla="*/ 0 w 9448800"/>
              <a:gd name="connsiteY4" fmla="*/ 319723 h 319723"/>
              <a:gd name="connsiteX5" fmla="*/ 0 w 9448800"/>
              <a:gd name="connsiteY5" fmla="*/ 185057 h 319723"/>
              <a:gd name="connsiteX0" fmla="*/ 0 w 9448800"/>
              <a:gd name="connsiteY0" fmla="*/ 185057 h 319723"/>
              <a:gd name="connsiteX1" fmla="*/ 3167742 w 9448800"/>
              <a:gd name="connsiteY1" fmla="*/ 0 h 319723"/>
              <a:gd name="connsiteX2" fmla="*/ 9448800 w 9448800"/>
              <a:gd name="connsiteY2" fmla="*/ 185057 h 319723"/>
              <a:gd name="connsiteX3" fmla="*/ 9448800 w 9448800"/>
              <a:gd name="connsiteY3" fmla="*/ 319723 h 319723"/>
              <a:gd name="connsiteX4" fmla="*/ 0 w 9448800"/>
              <a:gd name="connsiteY4" fmla="*/ 319723 h 319723"/>
              <a:gd name="connsiteX5" fmla="*/ 0 w 9448800"/>
              <a:gd name="connsiteY5" fmla="*/ 185057 h 319723"/>
              <a:gd name="connsiteX0" fmla="*/ 0 w 9448800"/>
              <a:gd name="connsiteY0" fmla="*/ 187156 h 321822"/>
              <a:gd name="connsiteX1" fmla="*/ 3167742 w 9448800"/>
              <a:gd name="connsiteY1" fmla="*/ 2099 h 321822"/>
              <a:gd name="connsiteX2" fmla="*/ 9448800 w 9448800"/>
              <a:gd name="connsiteY2" fmla="*/ 187156 h 321822"/>
              <a:gd name="connsiteX3" fmla="*/ 9448800 w 9448800"/>
              <a:gd name="connsiteY3" fmla="*/ 321822 h 321822"/>
              <a:gd name="connsiteX4" fmla="*/ 0 w 9448800"/>
              <a:gd name="connsiteY4" fmla="*/ 321822 h 321822"/>
              <a:gd name="connsiteX5" fmla="*/ 0 w 9448800"/>
              <a:gd name="connsiteY5" fmla="*/ 187156 h 321822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0 w 9448800"/>
              <a:gd name="connsiteY4" fmla="*/ 289661 h 289661"/>
              <a:gd name="connsiteX5" fmla="*/ 0 w 9448800"/>
              <a:gd name="connsiteY5" fmla="*/ 154995 h 289661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3809999 w 9448800"/>
              <a:gd name="connsiteY4" fmla="*/ 283029 h 289661"/>
              <a:gd name="connsiteX5" fmla="*/ 0 w 9448800"/>
              <a:gd name="connsiteY5" fmla="*/ 289661 h 289661"/>
              <a:gd name="connsiteX6" fmla="*/ 0 w 9448800"/>
              <a:gd name="connsiteY6" fmla="*/ 154995 h 289661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3809999 w 9448800"/>
              <a:gd name="connsiteY4" fmla="*/ 163286 h 289661"/>
              <a:gd name="connsiteX5" fmla="*/ 0 w 9448800"/>
              <a:gd name="connsiteY5" fmla="*/ 289661 h 289661"/>
              <a:gd name="connsiteX6" fmla="*/ 0 w 9448800"/>
              <a:gd name="connsiteY6" fmla="*/ 154995 h 289661"/>
              <a:gd name="connsiteX0" fmla="*/ 0 w 9448800"/>
              <a:gd name="connsiteY0" fmla="*/ 154995 h 289672"/>
              <a:gd name="connsiteX1" fmla="*/ 3178627 w 9448800"/>
              <a:gd name="connsiteY1" fmla="*/ 2595 h 289672"/>
              <a:gd name="connsiteX2" fmla="*/ 9448800 w 9448800"/>
              <a:gd name="connsiteY2" fmla="*/ 154995 h 289672"/>
              <a:gd name="connsiteX3" fmla="*/ 9448800 w 9448800"/>
              <a:gd name="connsiteY3" fmla="*/ 289661 h 289672"/>
              <a:gd name="connsiteX4" fmla="*/ 3809999 w 9448800"/>
              <a:gd name="connsiteY4" fmla="*/ 163286 h 289672"/>
              <a:gd name="connsiteX5" fmla="*/ 0 w 9448800"/>
              <a:gd name="connsiteY5" fmla="*/ 289661 h 289672"/>
              <a:gd name="connsiteX6" fmla="*/ 0 w 9448800"/>
              <a:gd name="connsiteY6" fmla="*/ 154995 h 289672"/>
              <a:gd name="connsiteX0" fmla="*/ 0 w 9448800"/>
              <a:gd name="connsiteY0" fmla="*/ 154995 h 289669"/>
              <a:gd name="connsiteX1" fmla="*/ 3178627 w 9448800"/>
              <a:gd name="connsiteY1" fmla="*/ 2595 h 289669"/>
              <a:gd name="connsiteX2" fmla="*/ 9448800 w 9448800"/>
              <a:gd name="connsiteY2" fmla="*/ 154995 h 289669"/>
              <a:gd name="connsiteX3" fmla="*/ 9448800 w 9448800"/>
              <a:gd name="connsiteY3" fmla="*/ 289661 h 289669"/>
              <a:gd name="connsiteX4" fmla="*/ 3809999 w 9448800"/>
              <a:gd name="connsiteY4" fmla="*/ 130629 h 289669"/>
              <a:gd name="connsiteX5" fmla="*/ 0 w 9448800"/>
              <a:gd name="connsiteY5" fmla="*/ 289661 h 289669"/>
              <a:gd name="connsiteX6" fmla="*/ 0 w 9448800"/>
              <a:gd name="connsiteY6" fmla="*/ 154995 h 289669"/>
              <a:gd name="connsiteX0" fmla="*/ 0 w 9448800"/>
              <a:gd name="connsiteY0" fmla="*/ 154995 h 289669"/>
              <a:gd name="connsiteX1" fmla="*/ 3178627 w 9448800"/>
              <a:gd name="connsiteY1" fmla="*/ 2595 h 289669"/>
              <a:gd name="connsiteX2" fmla="*/ 9448800 w 9448800"/>
              <a:gd name="connsiteY2" fmla="*/ 154995 h 289669"/>
              <a:gd name="connsiteX3" fmla="*/ 9448800 w 9448800"/>
              <a:gd name="connsiteY3" fmla="*/ 289661 h 289669"/>
              <a:gd name="connsiteX4" fmla="*/ 3809999 w 9448800"/>
              <a:gd name="connsiteY4" fmla="*/ 130629 h 289669"/>
              <a:gd name="connsiteX5" fmla="*/ 0 w 9448800"/>
              <a:gd name="connsiteY5" fmla="*/ 289661 h 289669"/>
              <a:gd name="connsiteX6" fmla="*/ 0 w 9448800"/>
              <a:gd name="connsiteY6" fmla="*/ 154995 h 289669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3809999 w 9448800"/>
              <a:gd name="connsiteY4" fmla="*/ 130629 h 289661"/>
              <a:gd name="connsiteX5" fmla="*/ 0 w 9448800"/>
              <a:gd name="connsiteY5" fmla="*/ 289661 h 289661"/>
              <a:gd name="connsiteX6" fmla="*/ 0 w 9448800"/>
              <a:gd name="connsiteY6" fmla="*/ 154995 h 289661"/>
              <a:gd name="connsiteX0" fmla="*/ 0 w 9448800"/>
              <a:gd name="connsiteY0" fmla="*/ 154995 h 1003447"/>
              <a:gd name="connsiteX1" fmla="*/ 3178627 w 9448800"/>
              <a:gd name="connsiteY1" fmla="*/ 2595 h 1003447"/>
              <a:gd name="connsiteX2" fmla="*/ 9448800 w 9448800"/>
              <a:gd name="connsiteY2" fmla="*/ 154995 h 1003447"/>
              <a:gd name="connsiteX3" fmla="*/ 9448800 w 9448800"/>
              <a:gd name="connsiteY3" fmla="*/ 289661 h 1003447"/>
              <a:gd name="connsiteX4" fmla="*/ 3809999 w 9448800"/>
              <a:gd name="connsiteY4" fmla="*/ 130629 h 1003447"/>
              <a:gd name="connsiteX5" fmla="*/ 11052 w 9448800"/>
              <a:gd name="connsiteY5" fmla="*/ 1003447 h 1003447"/>
              <a:gd name="connsiteX6" fmla="*/ 0 w 9448800"/>
              <a:gd name="connsiteY6" fmla="*/ 154995 h 1003447"/>
              <a:gd name="connsiteX0" fmla="*/ 66307 w 9437748"/>
              <a:gd name="connsiteY0" fmla="*/ 869512 h 1033919"/>
              <a:gd name="connsiteX1" fmla="*/ 3167575 w 9437748"/>
              <a:gd name="connsiteY1" fmla="*/ 33067 h 1033919"/>
              <a:gd name="connsiteX2" fmla="*/ 9437748 w 9437748"/>
              <a:gd name="connsiteY2" fmla="*/ 185467 h 1033919"/>
              <a:gd name="connsiteX3" fmla="*/ 9437748 w 9437748"/>
              <a:gd name="connsiteY3" fmla="*/ 320133 h 1033919"/>
              <a:gd name="connsiteX4" fmla="*/ 3798947 w 9437748"/>
              <a:gd name="connsiteY4" fmla="*/ 161101 h 1033919"/>
              <a:gd name="connsiteX5" fmla="*/ 0 w 9437748"/>
              <a:gd name="connsiteY5" fmla="*/ 1033919 h 1033919"/>
              <a:gd name="connsiteX6" fmla="*/ 66307 w 9437748"/>
              <a:gd name="connsiteY6" fmla="*/ 869512 h 1033919"/>
              <a:gd name="connsiteX0" fmla="*/ 66307 w 9437748"/>
              <a:gd name="connsiteY0" fmla="*/ 939606 h 1104013"/>
              <a:gd name="connsiteX1" fmla="*/ 3167575 w 9437748"/>
              <a:gd name="connsiteY1" fmla="*/ 103161 h 1104013"/>
              <a:gd name="connsiteX2" fmla="*/ 9437748 w 9437748"/>
              <a:gd name="connsiteY2" fmla="*/ 255561 h 1104013"/>
              <a:gd name="connsiteX3" fmla="*/ 9437748 w 9437748"/>
              <a:gd name="connsiteY3" fmla="*/ 390227 h 1104013"/>
              <a:gd name="connsiteX4" fmla="*/ 3798947 w 9437748"/>
              <a:gd name="connsiteY4" fmla="*/ 231195 h 1104013"/>
              <a:gd name="connsiteX5" fmla="*/ 0 w 9437748"/>
              <a:gd name="connsiteY5" fmla="*/ 1104013 h 1104013"/>
              <a:gd name="connsiteX6" fmla="*/ 66307 w 9437748"/>
              <a:gd name="connsiteY6" fmla="*/ 939606 h 1104013"/>
              <a:gd name="connsiteX0" fmla="*/ 66307 w 9437748"/>
              <a:gd name="connsiteY0" fmla="*/ 883806 h 1048213"/>
              <a:gd name="connsiteX1" fmla="*/ 3156524 w 9437748"/>
              <a:gd name="connsiteY1" fmla="*/ 116757 h 1048213"/>
              <a:gd name="connsiteX2" fmla="*/ 9437748 w 9437748"/>
              <a:gd name="connsiteY2" fmla="*/ 199761 h 1048213"/>
              <a:gd name="connsiteX3" fmla="*/ 9437748 w 9437748"/>
              <a:gd name="connsiteY3" fmla="*/ 334427 h 1048213"/>
              <a:gd name="connsiteX4" fmla="*/ 3798947 w 9437748"/>
              <a:gd name="connsiteY4" fmla="*/ 175395 h 1048213"/>
              <a:gd name="connsiteX5" fmla="*/ 0 w 9437748"/>
              <a:gd name="connsiteY5" fmla="*/ 1048213 h 1048213"/>
              <a:gd name="connsiteX6" fmla="*/ 66307 w 9437748"/>
              <a:gd name="connsiteY6" fmla="*/ 883806 h 1048213"/>
              <a:gd name="connsiteX0" fmla="*/ 0 w 9437748"/>
              <a:gd name="connsiteY0" fmla="*/ 841767 h 976433"/>
              <a:gd name="connsiteX1" fmla="*/ 3156524 w 9437748"/>
              <a:gd name="connsiteY1" fmla="*/ 44977 h 976433"/>
              <a:gd name="connsiteX2" fmla="*/ 9437748 w 9437748"/>
              <a:gd name="connsiteY2" fmla="*/ 127981 h 976433"/>
              <a:gd name="connsiteX3" fmla="*/ 9437748 w 9437748"/>
              <a:gd name="connsiteY3" fmla="*/ 262647 h 976433"/>
              <a:gd name="connsiteX4" fmla="*/ 3798947 w 9437748"/>
              <a:gd name="connsiteY4" fmla="*/ 103615 h 976433"/>
              <a:gd name="connsiteX5" fmla="*/ 0 w 9437748"/>
              <a:gd name="connsiteY5" fmla="*/ 976433 h 976433"/>
              <a:gd name="connsiteX6" fmla="*/ 0 w 9437748"/>
              <a:gd name="connsiteY6" fmla="*/ 841767 h 976433"/>
              <a:gd name="connsiteX0" fmla="*/ 0 w 9437748"/>
              <a:gd name="connsiteY0" fmla="*/ 893859 h 1028525"/>
              <a:gd name="connsiteX1" fmla="*/ 3156524 w 9437748"/>
              <a:gd name="connsiteY1" fmla="*/ 97069 h 1028525"/>
              <a:gd name="connsiteX2" fmla="*/ 9437748 w 9437748"/>
              <a:gd name="connsiteY2" fmla="*/ 180073 h 1028525"/>
              <a:gd name="connsiteX3" fmla="*/ 9437748 w 9437748"/>
              <a:gd name="connsiteY3" fmla="*/ 314739 h 1028525"/>
              <a:gd name="connsiteX4" fmla="*/ 3798947 w 9437748"/>
              <a:gd name="connsiteY4" fmla="*/ 155707 h 1028525"/>
              <a:gd name="connsiteX5" fmla="*/ 0 w 9437748"/>
              <a:gd name="connsiteY5" fmla="*/ 1028525 h 1028525"/>
              <a:gd name="connsiteX6" fmla="*/ 0 w 9437748"/>
              <a:gd name="connsiteY6" fmla="*/ 893859 h 1028525"/>
              <a:gd name="connsiteX0" fmla="*/ 0 w 9437748"/>
              <a:gd name="connsiteY0" fmla="*/ 893859 h 1028525"/>
              <a:gd name="connsiteX1" fmla="*/ 3156524 w 9437748"/>
              <a:gd name="connsiteY1" fmla="*/ 97069 h 1028525"/>
              <a:gd name="connsiteX2" fmla="*/ 9437748 w 9437748"/>
              <a:gd name="connsiteY2" fmla="*/ 180073 h 1028525"/>
              <a:gd name="connsiteX3" fmla="*/ 9437748 w 9437748"/>
              <a:gd name="connsiteY3" fmla="*/ 314739 h 1028525"/>
              <a:gd name="connsiteX4" fmla="*/ 3798947 w 9437748"/>
              <a:gd name="connsiteY4" fmla="*/ 155707 h 1028525"/>
              <a:gd name="connsiteX5" fmla="*/ 0 w 9437748"/>
              <a:gd name="connsiteY5" fmla="*/ 1028525 h 1028525"/>
              <a:gd name="connsiteX6" fmla="*/ 0 w 9437748"/>
              <a:gd name="connsiteY6" fmla="*/ 893859 h 1028525"/>
              <a:gd name="connsiteX0" fmla="*/ 0 w 9437748"/>
              <a:gd name="connsiteY0" fmla="*/ 893859 h 1028525"/>
              <a:gd name="connsiteX1" fmla="*/ 3156524 w 9437748"/>
              <a:gd name="connsiteY1" fmla="*/ 97069 h 1028525"/>
              <a:gd name="connsiteX2" fmla="*/ 9437748 w 9437748"/>
              <a:gd name="connsiteY2" fmla="*/ 180073 h 1028525"/>
              <a:gd name="connsiteX3" fmla="*/ 9437748 w 9437748"/>
              <a:gd name="connsiteY3" fmla="*/ 413875 h 1028525"/>
              <a:gd name="connsiteX4" fmla="*/ 3798947 w 9437748"/>
              <a:gd name="connsiteY4" fmla="*/ 155707 h 1028525"/>
              <a:gd name="connsiteX5" fmla="*/ 0 w 9437748"/>
              <a:gd name="connsiteY5" fmla="*/ 1028525 h 1028525"/>
              <a:gd name="connsiteX6" fmla="*/ 0 w 9437748"/>
              <a:gd name="connsiteY6" fmla="*/ 893859 h 1028525"/>
              <a:gd name="connsiteX0" fmla="*/ 0 w 9437748"/>
              <a:gd name="connsiteY0" fmla="*/ 827298 h 961964"/>
              <a:gd name="connsiteX1" fmla="*/ 3156524 w 9437748"/>
              <a:gd name="connsiteY1" fmla="*/ 30508 h 961964"/>
              <a:gd name="connsiteX2" fmla="*/ 9437748 w 9437748"/>
              <a:gd name="connsiteY2" fmla="*/ 182908 h 961964"/>
              <a:gd name="connsiteX3" fmla="*/ 9437748 w 9437748"/>
              <a:gd name="connsiteY3" fmla="*/ 347314 h 961964"/>
              <a:gd name="connsiteX4" fmla="*/ 3798947 w 9437748"/>
              <a:gd name="connsiteY4" fmla="*/ 89146 h 961964"/>
              <a:gd name="connsiteX5" fmla="*/ 0 w 9437748"/>
              <a:gd name="connsiteY5" fmla="*/ 961964 h 961964"/>
              <a:gd name="connsiteX6" fmla="*/ 0 w 9437748"/>
              <a:gd name="connsiteY6" fmla="*/ 827298 h 961964"/>
              <a:gd name="connsiteX0" fmla="*/ 0 w 9437748"/>
              <a:gd name="connsiteY0" fmla="*/ 838571 h 973237"/>
              <a:gd name="connsiteX1" fmla="*/ 3156524 w 9437748"/>
              <a:gd name="connsiteY1" fmla="*/ 41781 h 973237"/>
              <a:gd name="connsiteX2" fmla="*/ 9437748 w 9437748"/>
              <a:gd name="connsiteY2" fmla="*/ 194181 h 973237"/>
              <a:gd name="connsiteX3" fmla="*/ 9437748 w 9437748"/>
              <a:gd name="connsiteY3" fmla="*/ 358587 h 973237"/>
              <a:gd name="connsiteX4" fmla="*/ 3798947 w 9437748"/>
              <a:gd name="connsiteY4" fmla="*/ 100419 h 973237"/>
              <a:gd name="connsiteX5" fmla="*/ 0 w 9437748"/>
              <a:gd name="connsiteY5" fmla="*/ 973237 h 973237"/>
              <a:gd name="connsiteX6" fmla="*/ 0 w 9437748"/>
              <a:gd name="connsiteY6" fmla="*/ 838571 h 973237"/>
              <a:gd name="connsiteX0" fmla="*/ 0 w 9437748"/>
              <a:gd name="connsiteY0" fmla="*/ 890635 h 1025301"/>
              <a:gd name="connsiteX1" fmla="*/ 3156524 w 9437748"/>
              <a:gd name="connsiteY1" fmla="*/ 93845 h 1025301"/>
              <a:gd name="connsiteX2" fmla="*/ 9437748 w 9437748"/>
              <a:gd name="connsiteY2" fmla="*/ 246245 h 1025301"/>
              <a:gd name="connsiteX3" fmla="*/ 9437748 w 9437748"/>
              <a:gd name="connsiteY3" fmla="*/ 410651 h 1025301"/>
              <a:gd name="connsiteX4" fmla="*/ 3798947 w 9437748"/>
              <a:gd name="connsiteY4" fmla="*/ 152483 h 1025301"/>
              <a:gd name="connsiteX5" fmla="*/ 0 w 9437748"/>
              <a:gd name="connsiteY5" fmla="*/ 1025301 h 1025301"/>
              <a:gd name="connsiteX6" fmla="*/ 0 w 9437748"/>
              <a:gd name="connsiteY6" fmla="*/ 890635 h 1025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7748" h="1025301">
                <a:moveTo>
                  <a:pt x="0" y="890635"/>
                </a:moveTo>
                <a:cubicBezTo>
                  <a:pt x="550059" y="797693"/>
                  <a:pt x="1506208" y="320208"/>
                  <a:pt x="3156524" y="93845"/>
                </a:cubicBezTo>
                <a:cubicBezTo>
                  <a:pt x="4806840" y="-132518"/>
                  <a:pt x="7860446" y="103735"/>
                  <a:pt x="9437748" y="246245"/>
                </a:cubicBezTo>
                <a:lnTo>
                  <a:pt x="9437748" y="410651"/>
                </a:lnTo>
                <a:cubicBezTo>
                  <a:pt x="8465291" y="346718"/>
                  <a:pt x="5371905" y="50041"/>
                  <a:pt x="3798947" y="152483"/>
                </a:cubicBezTo>
                <a:cubicBezTo>
                  <a:pt x="2225989" y="254925"/>
                  <a:pt x="700314" y="917826"/>
                  <a:pt x="0" y="1025301"/>
                </a:cubicBezTo>
                <a:lnTo>
                  <a:pt x="0" y="890635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65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804" y="-69568"/>
            <a:ext cx="6743614" cy="700376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2800" y="1066800"/>
            <a:ext cx="7696200" cy="601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78629" y="304800"/>
            <a:ext cx="6553202" cy="525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8963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63" r:id="rId4"/>
    <p:sldLayoutId id="214748368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7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>
              <a:lumMod val="1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</a:schemeClr>
            </a:gs>
            <a:gs pos="86000">
              <a:schemeClr val="bg1">
                <a:lumMod val="95000"/>
              </a:schemeClr>
            </a:gs>
            <a:gs pos="100000">
              <a:schemeClr val="bg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58" y="0"/>
            <a:ext cx="2857143" cy="6857143"/>
          </a:xfrm>
          <a:prstGeom prst="rect">
            <a:avLst/>
          </a:prstGeom>
        </p:spPr>
      </p:pic>
      <p:sp>
        <p:nvSpPr>
          <p:cNvPr id="13" name="Rectangle 8"/>
          <p:cNvSpPr/>
          <p:nvPr userDrawn="1"/>
        </p:nvSpPr>
        <p:spPr>
          <a:xfrm>
            <a:off x="2165348" y="-69568"/>
            <a:ext cx="7043964" cy="7003768"/>
          </a:xfrm>
          <a:custGeom>
            <a:avLst/>
            <a:gdLst>
              <a:gd name="connsiteX0" fmla="*/ 0 w 9151200"/>
              <a:gd name="connsiteY0" fmla="*/ 0 h 1615339"/>
              <a:gd name="connsiteX1" fmla="*/ 9151200 w 9151200"/>
              <a:gd name="connsiteY1" fmla="*/ 0 h 1615339"/>
              <a:gd name="connsiteX2" fmla="*/ 9151200 w 9151200"/>
              <a:gd name="connsiteY2" fmla="*/ 1615339 h 1615339"/>
              <a:gd name="connsiteX3" fmla="*/ 0 w 9151200"/>
              <a:gd name="connsiteY3" fmla="*/ 1615339 h 1615339"/>
              <a:gd name="connsiteX4" fmla="*/ 0 w 9151200"/>
              <a:gd name="connsiteY4" fmla="*/ 0 h 1615339"/>
              <a:gd name="connsiteX0" fmla="*/ 0 w 9183857"/>
              <a:gd name="connsiteY0" fmla="*/ 0 h 2268482"/>
              <a:gd name="connsiteX1" fmla="*/ 9183857 w 9183857"/>
              <a:gd name="connsiteY1" fmla="*/ 653143 h 2268482"/>
              <a:gd name="connsiteX2" fmla="*/ 9183857 w 9183857"/>
              <a:gd name="connsiteY2" fmla="*/ 2268482 h 2268482"/>
              <a:gd name="connsiteX3" fmla="*/ 32657 w 9183857"/>
              <a:gd name="connsiteY3" fmla="*/ 2268482 h 2268482"/>
              <a:gd name="connsiteX4" fmla="*/ 0 w 9183857"/>
              <a:gd name="connsiteY4" fmla="*/ 0 h 2268482"/>
              <a:gd name="connsiteX0" fmla="*/ 0 w 9183857"/>
              <a:gd name="connsiteY0" fmla="*/ 0 h 2268482"/>
              <a:gd name="connsiteX1" fmla="*/ 9183857 w 9183857"/>
              <a:gd name="connsiteY1" fmla="*/ 653143 h 2268482"/>
              <a:gd name="connsiteX2" fmla="*/ 9183857 w 9183857"/>
              <a:gd name="connsiteY2" fmla="*/ 2268482 h 2268482"/>
              <a:gd name="connsiteX3" fmla="*/ 32657 w 9183857"/>
              <a:gd name="connsiteY3" fmla="*/ 2268482 h 2268482"/>
              <a:gd name="connsiteX4" fmla="*/ 0 w 9183857"/>
              <a:gd name="connsiteY4" fmla="*/ 0 h 2268482"/>
              <a:gd name="connsiteX0" fmla="*/ 0 w 9183857"/>
              <a:gd name="connsiteY0" fmla="*/ 59867 h 2328349"/>
              <a:gd name="connsiteX1" fmla="*/ 5177915 w 9183857"/>
              <a:gd name="connsiteY1" fmla="*/ 662835 h 2328349"/>
              <a:gd name="connsiteX2" fmla="*/ 9183857 w 9183857"/>
              <a:gd name="connsiteY2" fmla="*/ 713010 h 2328349"/>
              <a:gd name="connsiteX3" fmla="*/ 9183857 w 9183857"/>
              <a:gd name="connsiteY3" fmla="*/ 2328349 h 2328349"/>
              <a:gd name="connsiteX4" fmla="*/ 32657 w 9183857"/>
              <a:gd name="connsiteY4" fmla="*/ 2328349 h 2328349"/>
              <a:gd name="connsiteX5" fmla="*/ 0 w 9183857"/>
              <a:gd name="connsiteY5" fmla="*/ 59867 h 2328349"/>
              <a:gd name="connsiteX0" fmla="*/ 0 w 9183857"/>
              <a:gd name="connsiteY0" fmla="*/ 53313 h 2321795"/>
              <a:gd name="connsiteX1" fmla="*/ 5167029 w 9183857"/>
              <a:gd name="connsiteY1" fmla="*/ 776024 h 2321795"/>
              <a:gd name="connsiteX2" fmla="*/ 9183857 w 9183857"/>
              <a:gd name="connsiteY2" fmla="*/ 706456 h 2321795"/>
              <a:gd name="connsiteX3" fmla="*/ 9183857 w 9183857"/>
              <a:gd name="connsiteY3" fmla="*/ 2321795 h 2321795"/>
              <a:gd name="connsiteX4" fmla="*/ 32657 w 9183857"/>
              <a:gd name="connsiteY4" fmla="*/ 2321795 h 2321795"/>
              <a:gd name="connsiteX5" fmla="*/ 0 w 9183857"/>
              <a:gd name="connsiteY5" fmla="*/ 53313 h 2321795"/>
              <a:gd name="connsiteX0" fmla="*/ 0 w 9183857"/>
              <a:gd name="connsiteY0" fmla="*/ 0 h 2268482"/>
              <a:gd name="connsiteX1" fmla="*/ 5167029 w 9183857"/>
              <a:gd name="connsiteY1" fmla="*/ 722711 h 2268482"/>
              <a:gd name="connsiteX2" fmla="*/ 9183857 w 9183857"/>
              <a:gd name="connsiteY2" fmla="*/ 653143 h 2268482"/>
              <a:gd name="connsiteX3" fmla="*/ 9183857 w 9183857"/>
              <a:gd name="connsiteY3" fmla="*/ 2268482 h 2268482"/>
              <a:gd name="connsiteX4" fmla="*/ 32657 w 9183857"/>
              <a:gd name="connsiteY4" fmla="*/ 2268482 h 2268482"/>
              <a:gd name="connsiteX5" fmla="*/ 0 w 9183857"/>
              <a:gd name="connsiteY5" fmla="*/ 0 h 2268482"/>
              <a:gd name="connsiteX0" fmla="*/ 0 w 9183857"/>
              <a:gd name="connsiteY0" fmla="*/ 0 h 2268482"/>
              <a:gd name="connsiteX1" fmla="*/ 5167029 w 9183857"/>
              <a:gd name="connsiteY1" fmla="*/ 722711 h 2268482"/>
              <a:gd name="connsiteX2" fmla="*/ 9183857 w 9183857"/>
              <a:gd name="connsiteY2" fmla="*/ 653143 h 2268482"/>
              <a:gd name="connsiteX3" fmla="*/ 9183857 w 9183857"/>
              <a:gd name="connsiteY3" fmla="*/ 2268482 h 2268482"/>
              <a:gd name="connsiteX4" fmla="*/ 32657 w 9183857"/>
              <a:gd name="connsiteY4" fmla="*/ 2268482 h 2268482"/>
              <a:gd name="connsiteX5" fmla="*/ 0 w 9183857"/>
              <a:gd name="connsiteY5" fmla="*/ 0 h 2268482"/>
              <a:gd name="connsiteX0" fmla="*/ 0 w 9183857"/>
              <a:gd name="connsiteY0" fmla="*/ 0 h 2268482"/>
              <a:gd name="connsiteX1" fmla="*/ 5167029 w 9183857"/>
              <a:gd name="connsiteY1" fmla="*/ 722711 h 2268482"/>
              <a:gd name="connsiteX2" fmla="*/ 9183857 w 9183857"/>
              <a:gd name="connsiteY2" fmla="*/ 653143 h 2268482"/>
              <a:gd name="connsiteX3" fmla="*/ 9183857 w 9183857"/>
              <a:gd name="connsiteY3" fmla="*/ 2268482 h 2268482"/>
              <a:gd name="connsiteX4" fmla="*/ 32657 w 9183857"/>
              <a:gd name="connsiteY4" fmla="*/ 2268482 h 2268482"/>
              <a:gd name="connsiteX5" fmla="*/ 0 w 9183857"/>
              <a:gd name="connsiteY5" fmla="*/ 0 h 2268482"/>
              <a:gd name="connsiteX0" fmla="*/ 0 w 9183857"/>
              <a:gd name="connsiteY0" fmla="*/ 0 h 2268482"/>
              <a:gd name="connsiteX1" fmla="*/ 5156143 w 9183857"/>
              <a:gd name="connsiteY1" fmla="*/ 679168 h 2268482"/>
              <a:gd name="connsiteX2" fmla="*/ 9183857 w 9183857"/>
              <a:gd name="connsiteY2" fmla="*/ 653143 h 2268482"/>
              <a:gd name="connsiteX3" fmla="*/ 9183857 w 9183857"/>
              <a:gd name="connsiteY3" fmla="*/ 2268482 h 2268482"/>
              <a:gd name="connsiteX4" fmla="*/ 32657 w 9183857"/>
              <a:gd name="connsiteY4" fmla="*/ 2268482 h 2268482"/>
              <a:gd name="connsiteX5" fmla="*/ 0 w 9183857"/>
              <a:gd name="connsiteY5" fmla="*/ 0 h 2268482"/>
              <a:gd name="connsiteX0" fmla="*/ 0 w 9183857"/>
              <a:gd name="connsiteY0" fmla="*/ 0 h 2268482"/>
              <a:gd name="connsiteX1" fmla="*/ 5156143 w 9183857"/>
              <a:gd name="connsiteY1" fmla="*/ 679168 h 2268482"/>
              <a:gd name="connsiteX2" fmla="*/ 9183857 w 9183857"/>
              <a:gd name="connsiteY2" fmla="*/ 653143 h 2268482"/>
              <a:gd name="connsiteX3" fmla="*/ 9183857 w 9183857"/>
              <a:gd name="connsiteY3" fmla="*/ 2268482 h 2268482"/>
              <a:gd name="connsiteX4" fmla="*/ 32657 w 9183857"/>
              <a:gd name="connsiteY4" fmla="*/ 2268482 h 2268482"/>
              <a:gd name="connsiteX5" fmla="*/ 0 w 9183857"/>
              <a:gd name="connsiteY5" fmla="*/ 0 h 2268482"/>
              <a:gd name="connsiteX0" fmla="*/ 0 w 9183857"/>
              <a:gd name="connsiteY0" fmla="*/ 0 h 2268482"/>
              <a:gd name="connsiteX1" fmla="*/ 5156143 w 9183857"/>
              <a:gd name="connsiteY1" fmla="*/ 679168 h 2268482"/>
              <a:gd name="connsiteX2" fmla="*/ 9183857 w 9183857"/>
              <a:gd name="connsiteY2" fmla="*/ 533400 h 2268482"/>
              <a:gd name="connsiteX3" fmla="*/ 9183857 w 9183857"/>
              <a:gd name="connsiteY3" fmla="*/ 2268482 h 2268482"/>
              <a:gd name="connsiteX4" fmla="*/ 32657 w 9183857"/>
              <a:gd name="connsiteY4" fmla="*/ 2268482 h 2268482"/>
              <a:gd name="connsiteX5" fmla="*/ 0 w 9183857"/>
              <a:gd name="connsiteY5" fmla="*/ 0 h 2268482"/>
              <a:gd name="connsiteX0" fmla="*/ 0 w 9183857"/>
              <a:gd name="connsiteY0" fmla="*/ 0 h 2420882"/>
              <a:gd name="connsiteX1" fmla="*/ 5156143 w 9183857"/>
              <a:gd name="connsiteY1" fmla="*/ 831568 h 2420882"/>
              <a:gd name="connsiteX2" fmla="*/ 9183857 w 9183857"/>
              <a:gd name="connsiteY2" fmla="*/ 685800 h 2420882"/>
              <a:gd name="connsiteX3" fmla="*/ 9183857 w 9183857"/>
              <a:gd name="connsiteY3" fmla="*/ 2420882 h 2420882"/>
              <a:gd name="connsiteX4" fmla="*/ 32657 w 9183857"/>
              <a:gd name="connsiteY4" fmla="*/ 2420882 h 2420882"/>
              <a:gd name="connsiteX5" fmla="*/ 0 w 9183857"/>
              <a:gd name="connsiteY5" fmla="*/ 0 h 2420882"/>
              <a:gd name="connsiteX0" fmla="*/ 0 w 9286089"/>
              <a:gd name="connsiteY0" fmla="*/ 4550266 h 6971148"/>
              <a:gd name="connsiteX1" fmla="*/ 5156143 w 9286089"/>
              <a:gd name="connsiteY1" fmla="*/ 5381834 h 6971148"/>
              <a:gd name="connsiteX2" fmla="*/ 9286089 w 9286089"/>
              <a:gd name="connsiteY2" fmla="*/ 37 h 6971148"/>
              <a:gd name="connsiteX3" fmla="*/ 9183857 w 9286089"/>
              <a:gd name="connsiteY3" fmla="*/ 6971148 h 6971148"/>
              <a:gd name="connsiteX4" fmla="*/ 32657 w 9286089"/>
              <a:gd name="connsiteY4" fmla="*/ 6971148 h 6971148"/>
              <a:gd name="connsiteX5" fmla="*/ 0 w 9286089"/>
              <a:gd name="connsiteY5" fmla="*/ 4550266 h 6971148"/>
              <a:gd name="connsiteX0" fmla="*/ 790821 w 10076910"/>
              <a:gd name="connsiteY0" fmla="*/ 4600749 h 7021631"/>
              <a:gd name="connsiteX1" fmla="*/ 392348 w 10076910"/>
              <a:gd name="connsiteY1" fmla="*/ 33003 h 7021631"/>
              <a:gd name="connsiteX2" fmla="*/ 10076910 w 10076910"/>
              <a:gd name="connsiteY2" fmla="*/ 50520 h 7021631"/>
              <a:gd name="connsiteX3" fmla="*/ 9974678 w 10076910"/>
              <a:gd name="connsiteY3" fmla="*/ 7021631 h 7021631"/>
              <a:gd name="connsiteX4" fmla="*/ 823478 w 10076910"/>
              <a:gd name="connsiteY4" fmla="*/ 7021631 h 7021631"/>
              <a:gd name="connsiteX5" fmla="*/ 790821 w 10076910"/>
              <a:gd name="connsiteY5" fmla="*/ 4600749 h 7021631"/>
              <a:gd name="connsiteX0" fmla="*/ 978435 w 10264524"/>
              <a:gd name="connsiteY0" fmla="*/ 4600749 h 7021631"/>
              <a:gd name="connsiteX1" fmla="*/ 579962 w 10264524"/>
              <a:gd name="connsiteY1" fmla="*/ 33003 h 7021631"/>
              <a:gd name="connsiteX2" fmla="*/ 10264524 w 10264524"/>
              <a:gd name="connsiteY2" fmla="*/ 50520 h 7021631"/>
              <a:gd name="connsiteX3" fmla="*/ 10162292 w 10264524"/>
              <a:gd name="connsiteY3" fmla="*/ 7021631 h 7021631"/>
              <a:gd name="connsiteX4" fmla="*/ 1011092 w 10264524"/>
              <a:gd name="connsiteY4" fmla="*/ 7021631 h 7021631"/>
              <a:gd name="connsiteX5" fmla="*/ 978435 w 10264524"/>
              <a:gd name="connsiteY5" fmla="*/ 4600749 h 7021631"/>
              <a:gd name="connsiteX0" fmla="*/ 1739369 w 11025458"/>
              <a:gd name="connsiteY0" fmla="*/ 4600749 h 7097831"/>
              <a:gd name="connsiteX1" fmla="*/ 1340896 w 11025458"/>
              <a:gd name="connsiteY1" fmla="*/ 33003 h 7097831"/>
              <a:gd name="connsiteX2" fmla="*/ 11025458 w 11025458"/>
              <a:gd name="connsiteY2" fmla="*/ 50520 h 7097831"/>
              <a:gd name="connsiteX3" fmla="*/ 10923226 w 11025458"/>
              <a:gd name="connsiteY3" fmla="*/ 7021631 h 7097831"/>
              <a:gd name="connsiteX4" fmla="*/ 0 w 11025458"/>
              <a:gd name="connsiteY4" fmla="*/ 7097831 h 7097831"/>
              <a:gd name="connsiteX5" fmla="*/ 1739369 w 11025458"/>
              <a:gd name="connsiteY5" fmla="*/ 4600749 h 7097831"/>
              <a:gd name="connsiteX0" fmla="*/ 1739369 w 11025458"/>
              <a:gd name="connsiteY0" fmla="*/ 4600749 h 7097831"/>
              <a:gd name="connsiteX1" fmla="*/ 1340896 w 11025458"/>
              <a:gd name="connsiteY1" fmla="*/ 33003 h 7097831"/>
              <a:gd name="connsiteX2" fmla="*/ 11025458 w 11025458"/>
              <a:gd name="connsiteY2" fmla="*/ 50520 h 7097831"/>
              <a:gd name="connsiteX3" fmla="*/ 10991381 w 11025458"/>
              <a:gd name="connsiteY3" fmla="*/ 7086945 h 7097831"/>
              <a:gd name="connsiteX4" fmla="*/ 0 w 11025458"/>
              <a:gd name="connsiteY4" fmla="*/ 7097831 h 7097831"/>
              <a:gd name="connsiteX5" fmla="*/ 1739369 w 11025458"/>
              <a:gd name="connsiteY5" fmla="*/ 4600749 h 7097831"/>
              <a:gd name="connsiteX0" fmla="*/ 1296362 w 11025458"/>
              <a:gd name="connsiteY0" fmla="*/ 4415692 h 7097831"/>
              <a:gd name="connsiteX1" fmla="*/ 1340896 w 11025458"/>
              <a:gd name="connsiteY1" fmla="*/ 33003 h 7097831"/>
              <a:gd name="connsiteX2" fmla="*/ 11025458 w 11025458"/>
              <a:gd name="connsiteY2" fmla="*/ 50520 h 7097831"/>
              <a:gd name="connsiteX3" fmla="*/ 10991381 w 11025458"/>
              <a:gd name="connsiteY3" fmla="*/ 7086945 h 7097831"/>
              <a:gd name="connsiteX4" fmla="*/ 0 w 11025458"/>
              <a:gd name="connsiteY4" fmla="*/ 7097831 h 7097831"/>
              <a:gd name="connsiteX5" fmla="*/ 1296362 w 11025458"/>
              <a:gd name="connsiteY5" fmla="*/ 4415692 h 7097831"/>
              <a:gd name="connsiteX0" fmla="*/ 1810534 w 11539630"/>
              <a:gd name="connsiteY0" fmla="*/ 4415692 h 7097831"/>
              <a:gd name="connsiteX1" fmla="*/ 1855068 w 11539630"/>
              <a:gd name="connsiteY1" fmla="*/ 33003 h 7097831"/>
              <a:gd name="connsiteX2" fmla="*/ 11539630 w 11539630"/>
              <a:gd name="connsiteY2" fmla="*/ 50520 h 7097831"/>
              <a:gd name="connsiteX3" fmla="*/ 11505553 w 11539630"/>
              <a:gd name="connsiteY3" fmla="*/ 7086945 h 7097831"/>
              <a:gd name="connsiteX4" fmla="*/ 514172 w 11539630"/>
              <a:gd name="connsiteY4" fmla="*/ 7097831 h 7097831"/>
              <a:gd name="connsiteX5" fmla="*/ 1810534 w 11539630"/>
              <a:gd name="connsiteY5" fmla="*/ 4415692 h 7097831"/>
              <a:gd name="connsiteX0" fmla="*/ 1296362 w 11025458"/>
              <a:gd name="connsiteY0" fmla="*/ 4415692 h 7097831"/>
              <a:gd name="connsiteX1" fmla="*/ 1340896 w 11025458"/>
              <a:gd name="connsiteY1" fmla="*/ 33003 h 7097831"/>
              <a:gd name="connsiteX2" fmla="*/ 11025458 w 11025458"/>
              <a:gd name="connsiteY2" fmla="*/ 50520 h 7097831"/>
              <a:gd name="connsiteX3" fmla="*/ 10991381 w 11025458"/>
              <a:gd name="connsiteY3" fmla="*/ 7086945 h 7097831"/>
              <a:gd name="connsiteX4" fmla="*/ 0 w 11025458"/>
              <a:gd name="connsiteY4" fmla="*/ 7097831 h 7097831"/>
              <a:gd name="connsiteX5" fmla="*/ 1296362 w 11025458"/>
              <a:gd name="connsiteY5" fmla="*/ 4415692 h 7097831"/>
              <a:gd name="connsiteX0" fmla="*/ 1296362 w 11025458"/>
              <a:gd name="connsiteY0" fmla="*/ 4415692 h 7097831"/>
              <a:gd name="connsiteX1" fmla="*/ 1340896 w 11025458"/>
              <a:gd name="connsiteY1" fmla="*/ 33003 h 7097831"/>
              <a:gd name="connsiteX2" fmla="*/ 11025458 w 11025458"/>
              <a:gd name="connsiteY2" fmla="*/ 50520 h 7097831"/>
              <a:gd name="connsiteX3" fmla="*/ 10991381 w 11025458"/>
              <a:gd name="connsiteY3" fmla="*/ 7086945 h 7097831"/>
              <a:gd name="connsiteX4" fmla="*/ 0 w 11025458"/>
              <a:gd name="connsiteY4" fmla="*/ 7097831 h 7097831"/>
              <a:gd name="connsiteX5" fmla="*/ 1296362 w 11025458"/>
              <a:gd name="connsiteY5" fmla="*/ 4415692 h 7097831"/>
              <a:gd name="connsiteX0" fmla="*/ 1296362 w 11025458"/>
              <a:gd name="connsiteY0" fmla="*/ 4451209 h 7133348"/>
              <a:gd name="connsiteX1" fmla="*/ 1000122 w 11025458"/>
              <a:gd name="connsiteY1" fmla="*/ 24977 h 7133348"/>
              <a:gd name="connsiteX2" fmla="*/ 11025458 w 11025458"/>
              <a:gd name="connsiteY2" fmla="*/ 86037 h 7133348"/>
              <a:gd name="connsiteX3" fmla="*/ 10991381 w 11025458"/>
              <a:gd name="connsiteY3" fmla="*/ 7122462 h 7133348"/>
              <a:gd name="connsiteX4" fmla="*/ 0 w 11025458"/>
              <a:gd name="connsiteY4" fmla="*/ 7133348 h 7133348"/>
              <a:gd name="connsiteX5" fmla="*/ 1296362 w 11025458"/>
              <a:gd name="connsiteY5" fmla="*/ 4451209 h 7133348"/>
              <a:gd name="connsiteX0" fmla="*/ 1296362 w 11025458"/>
              <a:gd name="connsiteY0" fmla="*/ 4451209 h 7133348"/>
              <a:gd name="connsiteX1" fmla="*/ 1000122 w 11025458"/>
              <a:gd name="connsiteY1" fmla="*/ 24977 h 7133348"/>
              <a:gd name="connsiteX2" fmla="*/ 11025458 w 11025458"/>
              <a:gd name="connsiteY2" fmla="*/ 86037 h 7133348"/>
              <a:gd name="connsiteX3" fmla="*/ 10991381 w 11025458"/>
              <a:gd name="connsiteY3" fmla="*/ 7122462 h 7133348"/>
              <a:gd name="connsiteX4" fmla="*/ 0 w 11025458"/>
              <a:gd name="connsiteY4" fmla="*/ 7133348 h 7133348"/>
              <a:gd name="connsiteX5" fmla="*/ 1296362 w 11025458"/>
              <a:gd name="connsiteY5" fmla="*/ 4451209 h 7133348"/>
              <a:gd name="connsiteX0" fmla="*/ 1296362 w 11025458"/>
              <a:gd name="connsiteY0" fmla="*/ 4377353 h 7059492"/>
              <a:gd name="connsiteX1" fmla="*/ 1000122 w 11025458"/>
              <a:gd name="connsiteY1" fmla="*/ 59979 h 7059492"/>
              <a:gd name="connsiteX2" fmla="*/ 11025458 w 11025458"/>
              <a:gd name="connsiteY2" fmla="*/ 12181 h 7059492"/>
              <a:gd name="connsiteX3" fmla="*/ 10991381 w 11025458"/>
              <a:gd name="connsiteY3" fmla="*/ 7048606 h 7059492"/>
              <a:gd name="connsiteX4" fmla="*/ 0 w 11025458"/>
              <a:gd name="connsiteY4" fmla="*/ 7059492 h 7059492"/>
              <a:gd name="connsiteX5" fmla="*/ 1296362 w 11025458"/>
              <a:gd name="connsiteY5" fmla="*/ 4377353 h 7059492"/>
              <a:gd name="connsiteX0" fmla="*/ 1296362 w 11025458"/>
              <a:gd name="connsiteY0" fmla="*/ 4365172 h 7047311"/>
              <a:gd name="connsiteX1" fmla="*/ 1000122 w 11025458"/>
              <a:gd name="connsiteY1" fmla="*/ 47798 h 7047311"/>
              <a:gd name="connsiteX2" fmla="*/ 11025458 w 11025458"/>
              <a:gd name="connsiteY2" fmla="*/ 0 h 7047311"/>
              <a:gd name="connsiteX3" fmla="*/ 10991381 w 11025458"/>
              <a:gd name="connsiteY3" fmla="*/ 7036425 h 7047311"/>
              <a:gd name="connsiteX4" fmla="*/ 0 w 11025458"/>
              <a:gd name="connsiteY4" fmla="*/ 7047311 h 7047311"/>
              <a:gd name="connsiteX5" fmla="*/ 1296362 w 11025458"/>
              <a:gd name="connsiteY5" fmla="*/ 4365172 h 7047311"/>
              <a:gd name="connsiteX0" fmla="*/ 1296362 w 11025458"/>
              <a:gd name="connsiteY0" fmla="*/ 4321629 h 7003768"/>
              <a:gd name="connsiteX1" fmla="*/ 1000122 w 11025458"/>
              <a:gd name="connsiteY1" fmla="*/ 4255 h 7003768"/>
              <a:gd name="connsiteX2" fmla="*/ 11025458 w 11025458"/>
              <a:gd name="connsiteY2" fmla="*/ 0 h 7003768"/>
              <a:gd name="connsiteX3" fmla="*/ 10991381 w 11025458"/>
              <a:gd name="connsiteY3" fmla="*/ 6992882 h 7003768"/>
              <a:gd name="connsiteX4" fmla="*/ 0 w 11025458"/>
              <a:gd name="connsiteY4" fmla="*/ 7003768 h 7003768"/>
              <a:gd name="connsiteX5" fmla="*/ 1296362 w 11025458"/>
              <a:gd name="connsiteY5" fmla="*/ 4321629 h 7003768"/>
              <a:gd name="connsiteX0" fmla="*/ 1177091 w 11025458"/>
              <a:gd name="connsiteY0" fmla="*/ 4299857 h 7003768"/>
              <a:gd name="connsiteX1" fmla="*/ 1000122 w 11025458"/>
              <a:gd name="connsiteY1" fmla="*/ 4255 h 7003768"/>
              <a:gd name="connsiteX2" fmla="*/ 11025458 w 11025458"/>
              <a:gd name="connsiteY2" fmla="*/ 0 h 7003768"/>
              <a:gd name="connsiteX3" fmla="*/ 10991381 w 11025458"/>
              <a:gd name="connsiteY3" fmla="*/ 6992882 h 7003768"/>
              <a:gd name="connsiteX4" fmla="*/ 0 w 11025458"/>
              <a:gd name="connsiteY4" fmla="*/ 7003768 h 7003768"/>
              <a:gd name="connsiteX5" fmla="*/ 1177091 w 11025458"/>
              <a:gd name="connsiteY5" fmla="*/ 4299857 h 700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25458" h="7003768">
                <a:moveTo>
                  <a:pt x="1177091" y="4299857"/>
                </a:moveTo>
                <a:cubicBezTo>
                  <a:pt x="1343778" y="3133272"/>
                  <a:pt x="997283" y="982156"/>
                  <a:pt x="1000122" y="4255"/>
                </a:cubicBezTo>
                <a:lnTo>
                  <a:pt x="11025458" y="0"/>
                </a:lnTo>
                <a:lnTo>
                  <a:pt x="10991381" y="6992882"/>
                </a:lnTo>
                <a:lnTo>
                  <a:pt x="0" y="7003768"/>
                </a:lnTo>
                <a:cubicBezTo>
                  <a:pt x="479924" y="6123130"/>
                  <a:pt x="1010404" y="5466442"/>
                  <a:pt x="1177091" y="429985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7948D-65B7-4FEC-80B5-36D7629B101D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Rectangle 24"/>
          <p:cNvSpPr/>
          <p:nvPr userDrawn="1"/>
        </p:nvSpPr>
        <p:spPr>
          <a:xfrm>
            <a:off x="-2667000" y="-304800"/>
            <a:ext cx="2111829" cy="684711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 rot="16200000" flipH="1">
            <a:off x="-1140697" y="3023927"/>
            <a:ext cx="7239000" cy="943288"/>
          </a:xfrm>
          <a:custGeom>
            <a:avLst/>
            <a:gdLst>
              <a:gd name="connsiteX0" fmla="*/ 0 w 9448800"/>
              <a:gd name="connsiteY0" fmla="*/ 0 h 134666"/>
              <a:gd name="connsiteX1" fmla="*/ 9448800 w 9448800"/>
              <a:gd name="connsiteY1" fmla="*/ 0 h 134666"/>
              <a:gd name="connsiteX2" fmla="*/ 9448800 w 9448800"/>
              <a:gd name="connsiteY2" fmla="*/ 134666 h 134666"/>
              <a:gd name="connsiteX3" fmla="*/ 0 w 9448800"/>
              <a:gd name="connsiteY3" fmla="*/ 134666 h 134666"/>
              <a:gd name="connsiteX4" fmla="*/ 0 w 9448800"/>
              <a:gd name="connsiteY4" fmla="*/ 0 h 134666"/>
              <a:gd name="connsiteX0" fmla="*/ 0 w 9448800"/>
              <a:gd name="connsiteY0" fmla="*/ 10885 h 145551"/>
              <a:gd name="connsiteX1" fmla="*/ 3167742 w 9448800"/>
              <a:gd name="connsiteY1" fmla="*/ 0 h 145551"/>
              <a:gd name="connsiteX2" fmla="*/ 9448800 w 9448800"/>
              <a:gd name="connsiteY2" fmla="*/ 10885 h 145551"/>
              <a:gd name="connsiteX3" fmla="*/ 9448800 w 9448800"/>
              <a:gd name="connsiteY3" fmla="*/ 145551 h 145551"/>
              <a:gd name="connsiteX4" fmla="*/ 0 w 9448800"/>
              <a:gd name="connsiteY4" fmla="*/ 145551 h 145551"/>
              <a:gd name="connsiteX5" fmla="*/ 0 w 9448800"/>
              <a:gd name="connsiteY5" fmla="*/ 10885 h 145551"/>
              <a:gd name="connsiteX0" fmla="*/ 0 w 9448800"/>
              <a:gd name="connsiteY0" fmla="*/ 185057 h 319723"/>
              <a:gd name="connsiteX1" fmla="*/ 3167742 w 9448800"/>
              <a:gd name="connsiteY1" fmla="*/ 0 h 319723"/>
              <a:gd name="connsiteX2" fmla="*/ 9448800 w 9448800"/>
              <a:gd name="connsiteY2" fmla="*/ 185057 h 319723"/>
              <a:gd name="connsiteX3" fmla="*/ 9448800 w 9448800"/>
              <a:gd name="connsiteY3" fmla="*/ 319723 h 319723"/>
              <a:gd name="connsiteX4" fmla="*/ 0 w 9448800"/>
              <a:gd name="connsiteY4" fmla="*/ 319723 h 319723"/>
              <a:gd name="connsiteX5" fmla="*/ 0 w 9448800"/>
              <a:gd name="connsiteY5" fmla="*/ 185057 h 319723"/>
              <a:gd name="connsiteX0" fmla="*/ 0 w 9448800"/>
              <a:gd name="connsiteY0" fmla="*/ 185057 h 319723"/>
              <a:gd name="connsiteX1" fmla="*/ 3167742 w 9448800"/>
              <a:gd name="connsiteY1" fmla="*/ 0 h 319723"/>
              <a:gd name="connsiteX2" fmla="*/ 9448800 w 9448800"/>
              <a:gd name="connsiteY2" fmla="*/ 185057 h 319723"/>
              <a:gd name="connsiteX3" fmla="*/ 9448800 w 9448800"/>
              <a:gd name="connsiteY3" fmla="*/ 319723 h 319723"/>
              <a:gd name="connsiteX4" fmla="*/ 0 w 9448800"/>
              <a:gd name="connsiteY4" fmla="*/ 319723 h 319723"/>
              <a:gd name="connsiteX5" fmla="*/ 0 w 9448800"/>
              <a:gd name="connsiteY5" fmla="*/ 185057 h 319723"/>
              <a:gd name="connsiteX0" fmla="*/ 0 w 9448800"/>
              <a:gd name="connsiteY0" fmla="*/ 187156 h 321822"/>
              <a:gd name="connsiteX1" fmla="*/ 3167742 w 9448800"/>
              <a:gd name="connsiteY1" fmla="*/ 2099 h 321822"/>
              <a:gd name="connsiteX2" fmla="*/ 9448800 w 9448800"/>
              <a:gd name="connsiteY2" fmla="*/ 187156 h 321822"/>
              <a:gd name="connsiteX3" fmla="*/ 9448800 w 9448800"/>
              <a:gd name="connsiteY3" fmla="*/ 321822 h 321822"/>
              <a:gd name="connsiteX4" fmla="*/ 0 w 9448800"/>
              <a:gd name="connsiteY4" fmla="*/ 321822 h 321822"/>
              <a:gd name="connsiteX5" fmla="*/ 0 w 9448800"/>
              <a:gd name="connsiteY5" fmla="*/ 187156 h 321822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0 w 9448800"/>
              <a:gd name="connsiteY4" fmla="*/ 289661 h 289661"/>
              <a:gd name="connsiteX5" fmla="*/ 0 w 9448800"/>
              <a:gd name="connsiteY5" fmla="*/ 154995 h 289661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3809999 w 9448800"/>
              <a:gd name="connsiteY4" fmla="*/ 283029 h 289661"/>
              <a:gd name="connsiteX5" fmla="*/ 0 w 9448800"/>
              <a:gd name="connsiteY5" fmla="*/ 289661 h 289661"/>
              <a:gd name="connsiteX6" fmla="*/ 0 w 9448800"/>
              <a:gd name="connsiteY6" fmla="*/ 154995 h 289661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3809999 w 9448800"/>
              <a:gd name="connsiteY4" fmla="*/ 163286 h 289661"/>
              <a:gd name="connsiteX5" fmla="*/ 0 w 9448800"/>
              <a:gd name="connsiteY5" fmla="*/ 289661 h 289661"/>
              <a:gd name="connsiteX6" fmla="*/ 0 w 9448800"/>
              <a:gd name="connsiteY6" fmla="*/ 154995 h 289661"/>
              <a:gd name="connsiteX0" fmla="*/ 0 w 9448800"/>
              <a:gd name="connsiteY0" fmla="*/ 154995 h 289672"/>
              <a:gd name="connsiteX1" fmla="*/ 3178627 w 9448800"/>
              <a:gd name="connsiteY1" fmla="*/ 2595 h 289672"/>
              <a:gd name="connsiteX2" fmla="*/ 9448800 w 9448800"/>
              <a:gd name="connsiteY2" fmla="*/ 154995 h 289672"/>
              <a:gd name="connsiteX3" fmla="*/ 9448800 w 9448800"/>
              <a:gd name="connsiteY3" fmla="*/ 289661 h 289672"/>
              <a:gd name="connsiteX4" fmla="*/ 3809999 w 9448800"/>
              <a:gd name="connsiteY4" fmla="*/ 163286 h 289672"/>
              <a:gd name="connsiteX5" fmla="*/ 0 w 9448800"/>
              <a:gd name="connsiteY5" fmla="*/ 289661 h 289672"/>
              <a:gd name="connsiteX6" fmla="*/ 0 w 9448800"/>
              <a:gd name="connsiteY6" fmla="*/ 154995 h 289672"/>
              <a:gd name="connsiteX0" fmla="*/ 0 w 9448800"/>
              <a:gd name="connsiteY0" fmla="*/ 154995 h 289669"/>
              <a:gd name="connsiteX1" fmla="*/ 3178627 w 9448800"/>
              <a:gd name="connsiteY1" fmla="*/ 2595 h 289669"/>
              <a:gd name="connsiteX2" fmla="*/ 9448800 w 9448800"/>
              <a:gd name="connsiteY2" fmla="*/ 154995 h 289669"/>
              <a:gd name="connsiteX3" fmla="*/ 9448800 w 9448800"/>
              <a:gd name="connsiteY3" fmla="*/ 289661 h 289669"/>
              <a:gd name="connsiteX4" fmla="*/ 3809999 w 9448800"/>
              <a:gd name="connsiteY4" fmla="*/ 130629 h 289669"/>
              <a:gd name="connsiteX5" fmla="*/ 0 w 9448800"/>
              <a:gd name="connsiteY5" fmla="*/ 289661 h 289669"/>
              <a:gd name="connsiteX6" fmla="*/ 0 w 9448800"/>
              <a:gd name="connsiteY6" fmla="*/ 154995 h 289669"/>
              <a:gd name="connsiteX0" fmla="*/ 0 w 9448800"/>
              <a:gd name="connsiteY0" fmla="*/ 154995 h 289669"/>
              <a:gd name="connsiteX1" fmla="*/ 3178627 w 9448800"/>
              <a:gd name="connsiteY1" fmla="*/ 2595 h 289669"/>
              <a:gd name="connsiteX2" fmla="*/ 9448800 w 9448800"/>
              <a:gd name="connsiteY2" fmla="*/ 154995 h 289669"/>
              <a:gd name="connsiteX3" fmla="*/ 9448800 w 9448800"/>
              <a:gd name="connsiteY3" fmla="*/ 289661 h 289669"/>
              <a:gd name="connsiteX4" fmla="*/ 3809999 w 9448800"/>
              <a:gd name="connsiteY4" fmla="*/ 130629 h 289669"/>
              <a:gd name="connsiteX5" fmla="*/ 0 w 9448800"/>
              <a:gd name="connsiteY5" fmla="*/ 289661 h 289669"/>
              <a:gd name="connsiteX6" fmla="*/ 0 w 9448800"/>
              <a:gd name="connsiteY6" fmla="*/ 154995 h 289669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3809999 w 9448800"/>
              <a:gd name="connsiteY4" fmla="*/ 130629 h 289661"/>
              <a:gd name="connsiteX5" fmla="*/ 0 w 9448800"/>
              <a:gd name="connsiteY5" fmla="*/ 289661 h 289661"/>
              <a:gd name="connsiteX6" fmla="*/ 0 w 9448800"/>
              <a:gd name="connsiteY6" fmla="*/ 154995 h 289661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3831771 w 9448800"/>
              <a:gd name="connsiteY4" fmla="*/ 185058 h 289661"/>
              <a:gd name="connsiteX5" fmla="*/ 0 w 9448800"/>
              <a:gd name="connsiteY5" fmla="*/ 289661 h 289661"/>
              <a:gd name="connsiteX6" fmla="*/ 0 w 9448800"/>
              <a:gd name="connsiteY6" fmla="*/ 154995 h 289661"/>
              <a:gd name="connsiteX0" fmla="*/ 0 w 9448800"/>
              <a:gd name="connsiteY0" fmla="*/ 76200 h 210866"/>
              <a:gd name="connsiteX1" fmla="*/ 3189513 w 9448800"/>
              <a:gd name="connsiteY1" fmla="*/ 0 h 210866"/>
              <a:gd name="connsiteX2" fmla="*/ 9448800 w 9448800"/>
              <a:gd name="connsiteY2" fmla="*/ 76200 h 210866"/>
              <a:gd name="connsiteX3" fmla="*/ 9448800 w 9448800"/>
              <a:gd name="connsiteY3" fmla="*/ 210866 h 210866"/>
              <a:gd name="connsiteX4" fmla="*/ 3831771 w 9448800"/>
              <a:gd name="connsiteY4" fmla="*/ 106263 h 210866"/>
              <a:gd name="connsiteX5" fmla="*/ 0 w 9448800"/>
              <a:gd name="connsiteY5" fmla="*/ 210866 h 210866"/>
              <a:gd name="connsiteX6" fmla="*/ 0 w 9448800"/>
              <a:gd name="connsiteY6" fmla="*/ 76200 h 210866"/>
              <a:gd name="connsiteX0" fmla="*/ 0 w 9448800"/>
              <a:gd name="connsiteY0" fmla="*/ 119743 h 254409"/>
              <a:gd name="connsiteX1" fmla="*/ 3189513 w 9448800"/>
              <a:gd name="connsiteY1" fmla="*/ 0 h 254409"/>
              <a:gd name="connsiteX2" fmla="*/ 9448800 w 9448800"/>
              <a:gd name="connsiteY2" fmla="*/ 119743 h 254409"/>
              <a:gd name="connsiteX3" fmla="*/ 9448800 w 9448800"/>
              <a:gd name="connsiteY3" fmla="*/ 254409 h 254409"/>
              <a:gd name="connsiteX4" fmla="*/ 3831771 w 9448800"/>
              <a:gd name="connsiteY4" fmla="*/ 149806 h 254409"/>
              <a:gd name="connsiteX5" fmla="*/ 0 w 9448800"/>
              <a:gd name="connsiteY5" fmla="*/ 254409 h 254409"/>
              <a:gd name="connsiteX6" fmla="*/ 0 w 9448800"/>
              <a:gd name="connsiteY6" fmla="*/ 119743 h 254409"/>
              <a:gd name="connsiteX0" fmla="*/ 0 w 9448800"/>
              <a:gd name="connsiteY0" fmla="*/ 696686 h 831352"/>
              <a:gd name="connsiteX1" fmla="*/ 3189513 w 9448800"/>
              <a:gd name="connsiteY1" fmla="*/ 576943 h 831352"/>
              <a:gd name="connsiteX2" fmla="*/ 9382493 w 9448800"/>
              <a:gd name="connsiteY2" fmla="*/ 0 h 831352"/>
              <a:gd name="connsiteX3" fmla="*/ 9448800 w 9448800"/>
              <a:gd name="connsiteY3" fmla="*/ 831352 h 831352"/>
              <a:gd name="connsiteX4" fmla="*/ 3831771 w 9448800"/>
              <a:gd name="connsiteY4" fmla="*/ 726749 h 831352"/>
              <a:gd name="connsiteX5" fmla="*/ 0 w 9448800"/>
              <a:gd name="connsiteY5" fmla="*/ 831352 h 831352"/>
              <a:gd name="connsiteX6" fmla="*/ 0 w 9448800"/>
              <a:gd name="connsiteY6" fmla="*/ 696686 h 831352"/>
              <a:gd name="connsiteX0" fmla="*/ 0 w 9448800"/>
              <a:gd name="connsiteY0" fmla="*/ 696686 h 831352"/>
              <a:gd name="connsiteX1" fmla="*/ 3189513 w 9448800"/>
              <a:gd name="connsiteY1" fmla="*/ 576943 h 831352"/>
              <a:gd name="connsiteX2" fmla="*/ 9382493 w 9448800"/>
              <a:gd name="connsiteY2" fmla="*/ 0 h 831352"/>
              <a:gd name="connsiteX3" fmla="*/ 9448800 w 9448800"/>
              <a:gd name="connsiteY3" fmla="*/ 831352 h 831352"/>
              <a:gd name="connsiteX4" fmla="*/ 3831771 w 9448800"/>
              <a:gd name="connsiteY4" fmla="*/ 726749 h 831352"/>
              <a:gd name="connsiteX5" fmla="*/ 0 w 9448800"/>
              <a:gd name="connsiteY5" fmla="*/ 831352 h 831352"/>
              <a:gd name="connsiteX6" fmla="*/ 0 w 9448800"/>
              <a:gd name="connsiteY6" fmla="*/ 696686 h 831352"/>
              <a:gd name="connsiteX0" fmla="*/ 0 w 9382493"/>
              <a:gd name="connsiteY0" fmla="*/ 696686 h 831352"/>
              <a:gd name="connsiteX1" fmla="*/ 3189513 w 9382493"/>
              <a:gd name="connsiteY1" fmla="*/ 576943 h 831352"/>
              <a:gd name="connsiteX2" fmla="*/ 9382493 w 9382493"/>
              <a:gd name="connsiteY2" fmla="*/ 0 h 831352"/>
              <a:gd name="connsiteX3" fmla="*/ 9382492 w 9382493"/>
              <a:gd name="connsiteY3" fmla="*/ 189095 h 831352"/>
              <a:gd name="connsiteX4" fmla="*/ 3831771 w 9382493"/>
              <a:gd name="connsiteY4" fmla="*/ 726749 h 831352"/>
              <a:gd name="connsiteX5" fmla="*/ 0 w 9382493"/>
              <a:gd name="connsiteY5" fmla="*/ 831352 h 831352"/>
              <a:gd name="connsiteX6" fmla="*/ 0 w 9382493"/>
              <a:gd name="connsiteY6" fmla="*/ 696686 h 831352"/>
              <a:gd name="connsiteX0" fmla="*/ 0 w 9382493"/>
              <a:gd name="connsiteY0" fmla="*/ 696686 h 831352"/>
              <a:gd name="connsiteX1" fmla="*/ 3189513 w 9382493"/>
              <a:gd name="connsiteY1" fmla="*/ 576943 h 831352"/>
              <a:gd name="connsiteX2" fmla="*/ 9382493 w 9382493"/>
              <a:gd name="connsiteY2" fmla="*/ 0 h 831352"/>
              <a:gd name="connsiteX3" fmla="*/ 9382492 w 9382493"/>
              <a:gd name="connsiteY3" fmla="*/ 189095 h 831352"/>
              <a:gd name="connsiteX4" fmla="*/ 3831771 w 9382493"/>
              <a:gd name="connsiteY4" fmla="*/ 726749 h 831352"/>
              <a:gd name="connsiteX5" fmla="*/ 0 w 9382493"/>
              <a:gd name="connsiteY5" fmla="*/ 831352 h 831352"/>
              <a:gd name="connsiteX6" fmla="*/ 0 w 9382493"/>
              <a:gd name="connsiteY6" fmla="*/ 696686 h 831352"/>
              <a:gd name="connsiteX0" fmla="*/ 0 w 9382493"/>
              <a:gd name="connsiteY0" fmla="*/ 696686 h 831352"/>
              <a:gd name="connsiteX1" fmla="*/ 3189513 w 9382493"/>
              <a:gd name="connsiteY1" fmla="*/ 576943 h 831352"/>
              <a:gd name="connsiteX2" fmla="*/ 9382493 w 9382493"/>
              <a:gd name="connsiteY2" fmla="*/ 0 h 831352"/>
              <a:gd name="connsiteX3" fmla="*/ 9382492 w 9382493"/>
              <a:gd name="connsiteY3" fmla="*/ 189095 h 831352"/>
              <a:gd name="connsiteX4" fmla="*/ 3831771 w 9382493"/>
              <a:gd name="connsiteY4" fmla="*/ 726749 h 831352"/>
              <a:gd name="connsiteX5" fmla="*/ 0 w 9382493"/>
              <a:gd name="connsiteY5" fmla="*/ 831352 h 831352"/>
              <a:gd name="connsiteX6" fmla="*/ 0 w 9382493"/>
              <a:gd name="connsiteY6" fmla="*/ 696686 h 831352"/>
              <a:gd name="connsiteX0" fmla="*/ 0 w 9415647"/>
              <a:gd name="connsiteY0" fmla="*/ 772886 h 907552"/>
              <a:gd name="connsiteX1" fmla="*/ 3189513 w 9415647"/>
              <a:gd name="connsiteY1" fmla="*/ 653143 h 907552"/>
              <a:gd name="connsiteX2" fmla="*/ 9415647 w 9415647"/>
              <a:gd name="connsiteY2" fmla="*/ 0 h 907552"/>
              <a:gd name="connsiteX3" fmla="*/ 9382492 w 9415647"/>
              <a:gd name="connsiteY3" fmla="*/ 265295 h 907552"/>
              <a:gd name="connsiteX4" fmla="*/ 3831771 w 9415647"/>
              <a:gd name="connsiteY4" fmla="*/ 802949 h 907552"/>
              <a:gd name="connsiteX5" fmla="*/ 0 w 9415647"/>
              <a:gd name="connsiteY5" fmla="*/ 907552 h 907552"/>
              <a:gd name="connsiteX6" fmla="*/ 0 w 9415647"/>
              <a:gd name="connsiteY6" fmla="*/ 772886 h 907552"/>
              <a:gd name="connsiteX0" fmla="*/ 0 w 9426698"/>
              <a:gd name="connsiteY0" fmla="*/ 772886 h 907552"/>
              <a:gd name="connsiteX1" fmla="*/ 3189513 w 9426698"/>
              <a:gd name="connsiteY1" fmla="*/ 653143 h 907552"/>
              <a:gd name="connsiteX2" fmla="*/ 9415647 w 9426698"/>
              <a:gd name="connsiteY2" fmla="*/ 0 h 907552"/>
              <a:gd name="connsiteX3" fmla="*/ 9426698 w 9426698"/>
              <a:gd name="connsiteY3" fmla="*/ 178210 h 907552"/>
              <a:gd name="connsiteX4" fmla="*/ 3831771 w 9426698"/>
              <a:gd name="connsiteY4" fmla="*/ 802949 h 907552"/>
              <a:gd name="connsiteX5" fmla="*/ 0 w 9426698"/>
              <a:gd name="connsiteY5" fmla="*/ 907552 h 907552"/>
              <a:gd name="connsiteX6" fmla="*/ 0 w 9426698"/>
              <a:gd name="connsiteY6" fmla="*/ 772886 h 907552"/>
              <a:gd name="connsiteX0" fmla="*/ 0 w 9426698"/>
              <a:gd name="connsiteY0" fmla="*/ 772886 h 907552"/>
              <a:gd name="connsiteX1" fmla="*/ 3189513 w 9426698"/>
              <a:gd name="connsiteY1" fmla="*/ 653143 h 907552"/>
              <a:gd name="connsiteX2" fmla="*/ 9415647 w 9426698"/>
              <a:gd name="connsiteY2" fmla="*/ 0 h 907552"/>
              <a:gd name="connsiteX3" fmla="*/ 9426698 w 9426698"/>
              <a:gd name="connsiteY3" fmla="*/ 178210 h 907552"/>
              <a:gd name="connsiteX4" fmla="*/ 3831771 w 9426698"/>
              <a:gd name="connsiteY4" fmla="*/ 802949 h 907552"/>
              <a:gd name="connsiteX5" fmla="*/ 0 w 9426698"/>
              <a:gd name="connsiteY5" fmla="*/ 907552 h 907552"/>
              <a:gd name="connsiteX6" fmla="*/ 0 w 9426698"/>
              <a:gd name="connsiteY6" fmla="*/ 772886 h 907552"/>
              <a:gd name="connsiteX0" fmla="*/ 0 w 9426698"/>
              <a:gd name="connsiteY0" fmla="*/ 772886 h 957531"/>
              <a:gd name="connsiteX1" fmla="*/ 3189513 w 9426698"/>
              <a:gd name="connsiteY1" fmla="*/ 653143 h 957531"/>
              <a:gd name="connsiteX2" fmla="*/ 9415647 w 9426698"/>
              <a:gd name="connsiteY2" fmla="*/ 0 h 957531"/>
              <a:gd name="connsiteX3" fmla="*/ 9426698 w 9426698"/>
              <a:gd name="connsiteY3" fmla="*/ 178210 h 957531"/>
              <a:gd name="connsiteX4" fmla="*/ 3842823 w 9426698"/>
              <a:gd name="connsiteY4" fmla="*/ 922692 h 957531"/>
              <a:gd name="connsiteX5" fmla="*/ 0 w 9426698"/>
              <a:gd name="connsiteY5" fmla="*/ 907552 h 957531"/>
              <a:gd name="connsiteX6" fmla="*/ 0 w 9426698"/>
              <a:gd name="connsiteY6" fmla="*/ 772886 h 957531"/>
              <a:gd name="connsiteX0" fmla="*/ 0 w 9426698"/>
              <a:gd name="connsiteY0" fmla="*/ 772886 h 923543"/>
              <a:gd name="connsiteX1" fmla="*/ 3189513 w 9426698"/>
              <a:gd name="connsiteY1" fmla="*/ 653143 h 923543"/>
              <a:gd name="connsiteX2" fmla="*/ 9415647 w 9426698"/>
              <a:gd name="connsiteY2" fmla="*/ 0 h 923543"/>
              <a:gd name="connsiteX3" fmla="*/ 9426698 w 9426698"/>
              <a:gd name="connsiteY3" fmla="*/ 178210 h 923543"/>
              <a:gd name="connsiteX4" fmla="*/ 3842823 w 9426698"/>
              <a:gd name="connsiteY4" fmla="*/ 922692 h 923543"/>
              <a:gd name="connsiteX5" fmla="*/ 0 w 9426698"/>
              <a:gd name="connsiteY5" fmla="*/ 907552 h 923543"/>
              <a:gd name="connsiteX6" fmla="*/ 0 w 9426698"/>
              <a:gd name="connsiteY6" fmla="*/ 772886 h 923543"/>
              <a:gd name="connsiteX0" fmla="*/ 0 w 9426698"/>
              <a:gd name="connsiteY0" fmla="*/ 772886 h 923543"/>
              <a:gd name="connsiteX1" fmla="*/ 3189513 w 9426698"/>
              <a:gd name="connsiteY1" fmla="*/ 685800 h 923543"/>
              <a:gd name="connsiteX2" fmla="*/ 9415647 w 9426698"/>
              <a:gd name="connsiteY2" fmla="*/ 0 h 923543"/>
              <a:gd name="connsiteX3" fmla="*/ 9426698 w 9426698"/>
              <a:gd name="connsiteY3" fmla="*/ 178210 h 923543"/>
              <a:gd name="connsiteX4" fmla="*/ 3842823 w 9426698"/>
              <a:gd name="connsiteY4" fmla="*/ 922692 h 923543"/>
              <a:gd name="connsiteX5" fmla="*/ 0 w 9426698"/>
              <a:gd name="connsiteY5" fmla="*/ 907552 h 923543"/>
              <a:gd name="connsiteX6" fmla="*/ 0 w 9426698"/>
              <a:gd name="connsiteY6" fmla="*/ 772886 h 923543"/>
              <a:gd name="connsiteX0" fmla="*/ 0 w 9426698"/>
              <a:gd name="connsiteY0" fmla="*/ 772886 h 923543"/>
              <a:gd name="connsiteX1" fmla="*/ 3277924 w 9426698"/>
              <a:gd name="connsiteY1" fmla="*/ 707572 h 923543"/>
              <a:gd name="connsiteX2" fmla="*/ 9415647 w 9426698"/>
              <a:gd name="connsiteY2" fmla="*/ 0 h 923543"/>
              <a:gd name="connsiteX3" fmla="*/ 9426698 w 9426698"/>
              <a:gd name="connsiteY3" fmla="*/ 178210 h 923543"/>
              <a:gd name="connsiteX4" fmla="*/ 3842823 w 9426698"/>
              <a:gd name="connsiteY4" fmla="*/ 922692 h 923543"/>
              <a:gd name="connsiteX5" fmla="*/ 0 w 9426698"/>
              <a:gd name="connsiteY5" fmla="*/ 907552 h 923543"/>
              <a:gd name="connsiteX6" fmla="*/ 0 w 9426698"/>
              <a:gd name="connsiteY6" fmla="*/ 772886 h 923543"/>
              <a:gd name="connsiteX0" fmla="*/ 0 w 9426698"/>
              <a:gd name="connsiteY0" fmla="*/ 772886 h 923543"/>
              <a:gd name="connsiteX1" fmla="*/ 3277924 w 9426698"/>
              <a:gd name="connsiteY1" fmla="*/ 707572 h 923543"/>
              <a:gd name="connsiteX2" fmla="*/ 9415647 w 9426698"/>
              <a:gd name="connsiteY2" fmla="*/ 0 h 923543"/>
              <a:gd name="connsiteX3" fmla="*/ 9426698 w 9426698"/>
              <a:gd name="connsiteY3" fmla="*/ 178210 h 923543"/>
              <a:gd name="connsiteX4" fmla="*/ 3842823 w 9426698"/>
              <a:gd name="connsiteY4" fmla="*/ 922692 h 923543"/>
              <a:gd name="connsiteX5" fmla="*/ 0 w 9426698"/>
              <a:gd name="connsiteY5" fmla="*/ 907552 h 923543"/>
              <a:gd name="connsiteX6" fmla="*/ 0 w 9426698"/>
              <a:gd name="connsiteY6" fmla="*/ 772886 h 923543"/>
              <a:gd name="connsiteX0" fmla="*/ 0 w 9426698"/>
              <a:gd name="connsiteY0" fmla="*/ 772886 h 923543"/>
              <a:gd name="connsiteX1" fmla="*/ 3288975 w 9426698"/>
              <a:gd name="connsiteY1" fmla="*/ 783772 h 923543"/>
              <a:gd name="connsiteX2" fmla="*/ 9415647 w 9426698"/>
              <a:gd name="connsiteY2" fmla="*/ 0 h 923543"/>
              <a:gd name="connsiteX3" fmla="*/ 9426698 w 9426698"/>
              <a:gd name="connsiteY3" fmla="*/ 178210 h 923543"/>
              <a:gd name="connsiteX4" fmla="*/ 3842823 w 9426698"/>
              <a:gd name="connsiteY4" fmla="*/ 922692 h 923543"/>
              <a:gd name="connsiteX5" fmla="*/ 0 w 9426698"/>
              <a:gd name="connsiteY5" fmla="*/ 907552 h 923543"/>
              <a:gd name="connsiteX6" fmla="*/ 0 w 9426698"/>
              <a:gd name="connsiteY6" fmla="*/ 772886 h 923543"/>
              <a:gd name="connsiteX0" fmla="*/ 0 w 9426698"/>
              <a:gd name="connsiteY0" fmla="*/ 783772 h 934429"/>
              <a:gd name="connsiteX1" fmla="*/ 3288975 w 9426698"/>
              <a:gd name="connsiteY1" fmla="*/ 794658 h 934429"/>
              <a:gd name="connsiteX2" fmla="*/ 9415646 w 9426698"/>
              <a:gd name="connsiteY2" fmla="*/ 0 h 934429"/>
              <a:gd name="connsiteX3" fmla="*/ 9426698 w 9426698"/>
              <a:gd name="connsiteY3" fmla="*/ 189096 h 934429"/>
              <a:gd name="connsiteX4" fmla="*/ 3842823 w 9426698"/>
              <a:gd name="connsiteY4" fmla="*/ 933578 h 934429"/>
              <a:gd name="connsiteX5" fmla="*/ 0 w 9426698"/>
              <a:gd name="connsiteY5" fmla="*/ 918438 h 934429"/>
              <a:gd name="connsiteX6" fmla="*/ 0 w 9426698"/>
              <a:gd name="connsiteY6" fmla="*/ 783772 h 934429"/>
              <a:gd name="connsiteX0" fmla="*/ 0 w 9426698"/>
              <a:gd name="connsiteY0" fmla="*/ 783772 h 934429"/>
              <a:gd name="connsiteX1" fmla="*/ 3288975 w 9426698"/>
              <a:gd name="connsiteY1" fmla="*/ 794658 h 934429"/>
              <a:gd name="connsiteX2" fmla="*/ 9415646 w 9426698"/>
              <a:gd name="connsiteY2" fmla="*/ 0 h 934429"/>
              <a:gd name="connsiteX3" fmla="*/ 9426698 w 9426698"/>
              <a:gd name="connsiteY3" fmla="*/ 189096 h 934429"/>
              <a:gd name="connsiteX4" fmla="*/ 3842823 w 9426698"/>
              <a:gd name="connsiteY4" fmla="*/ 933578 h 934429"/>
              <a:gd name="connsiteX5" fmla="*/ 0 w 9426698"/>
              <a:gd name="connsiteY5" fmla="*/ 918438 h 934429"/>
              <a:gd name="connsiteX6" fmla="*/ 0 w 9426698"/>
              <a:gd name="connsiteY6" fmla="*/ 783772 h 934429"/>
              <a:gd name="connsiteX0" fmla="*/ 11051 w 9437749"/>
              <a:gd name="connsiteY0" fmla="*/ 783772 h 994638"/>
              <a:gd name="connsiteX1" fmla="*/ 3300026 w 9437749"/>
              <a:gd name="connsiteY1" fmla="*/ 794658 h 994638"/>
              <a:gd name="connsiteX2" fmla="*/ 9426697 w 9437749"/>
              <a:gd name="connsiteY2" fmla="*/ 0 h 994638"/>
              <a:gd name="connsiteX3" fmla="*/ 9437749 w 9437749"/>
              <a:gd name="connsiteY3" fmla="*/ 189096 h 994638"/>
              <a:gd name="connsiteX4" fmla="*/ 3853874 w 9437749"/>
              <a:gd name="connsiteY4" fmla="*/ 933578 h 994638"/>
              <a:gd name="connsiteX5" fmla="*/ 0 w 9437749"/>
              <a:gd name="connsiteY5" fmla="*/ 994638 h 994638"/>
              <a:gd name="connsiteX6" fmla="*/ 11051 w 9437749"/>
              <a:gd name="connsiteY6" fmla="*/ 783772 h 994638"/>
              <a:gd name="connsiteX0" fmla="*/ 11051 w 9437749"/>
              <a:gd name="connsiteY0" fmla="*/ 783772 h 994638"/>
              <a:gd name="connsiteX1" fmla="*/ 3300026 w 9437749"/>
              <a:gd name="connsiteY1" fmla="*/ 794658 h 994638"/>
              <a:gd name="connsiteX2" fmla="*/ 9426697 w 9437749"/>
              <a:gd name="connsiteY2" fmla="*/ 0 h 994638"/>
              <a:gd name="connsiteX3" fmla="*/ 9437749 w 9437749"/>
              <a:gd name="connsiteY3" fmla="*/ 189096 h 994638"/>
              <a:gd name="connsiteX4" fmla="*/ 3853874 w 9437749"/>
              <a:gd name="connsiteY4" fmla="*/ 933578 h 994638"/>
              <a:gd name="connsiteX5" fmla="*/ 0 w 9437749"/>
              <a:gd name="connsiteY5" fmla="*/ 994638 h 994638"/>
              <a:gd name="connsiteX6" fmla="*/ 11051 w 9437749"/>
              <a:gd name="connsiteY6" fmla="*/ 783772 h 994638"/>
              <a:gd name="connsiteX0" fmla="*/ 0 w 9437750"/>
              <a:gd name="connsiteY0" fmla="*/ 696686 h 994638"/>
              <a:gd name="connsiteX1" fmla="*/ 3300027 w 9437750"/>
              <a:gd name="connsiteY1" fmla="*/ 794658 h 994638"/>
              <a:gd name="connsiteX2" fmla="*/ 9426698 w 9437750"/>
              <a:gd name="connsiteY2" fmla="*/ 0 h 994638"/>
              <a:gd name="connsiteX3" fmla="*/ 9437750 w 9437750"/>
              <a:gd name="connsiteY3" fmla="*/ 189096 h 994638"/>
              <a:gd name="connsiteX4" fmla="*/ 3853875 w 9437750"/>
              <a:gd name="connsiteY4" fmla="*/ 933578 h 994638"/>
              <a:gd name="connsiteX5" fmla="*/ 1 w 9437750"/>
              <a:gd name="connsiteY5" fmla="*/ 994638 h 994638"/>
              <a:gd name="connsiteX6" fmla="*/ 0 w 9437750"/>
              <a:gd name="connsiteY6" fmla="*/ 696686 h 994638"/>
              <a:gd name="connsiteX0" fmla="*/ 0 w 9437750"/>
              <a:gd name="connsiteY0" fmla="*/ 696686 h 982403"/>
              <a:gd name="connsiteX1" fmla="*/ 3300027 w 9437750"/>
              <a:gd name="connsiteY1" fmla="*/ 794658 h 982403"/>
              <a:gd name="connsiteX2" fmla="*/ 9426698 w 9437750"/>
              <a:gd name="connsiteY2" fmla="*/ 0 h 982403"/>
              <a:gd name="connsiteX3" fmla="*/ 9437750 w 9437750"/>
              <a:gd name="connsiteY3" fmla="*/ 189096 h 982403"/>
              <a:gd name="connsiteX4" fmla="*/ 3853875 w 9437750"/>
              <a:gd name="connsiteY4" fmla="*/ 933578 h 982403"/>
              <a:gd name="connsiteX5" fmla="*/ 1 w 9437750"/>
              <a:gd name="connsiteY5" fmla="*/ 907553 h 982403"/>
              <a:gd name="connsiteX6" fmla="*/ 0 w 9437750"/>
              <a:gd name="connsiteY6" fmla="*/ 696686 h 982403"/>
              <a:gd name="connsiteX0" fmla="*/ 0 w 9437750"/>
              <a:gd name="connsiteY0" fmla="*/ 696686 h 982403"/>
              <a:gd name="connsiteX1" fmla="*/ 3300027 w 9437750"/>
              <a:gd name="connsiteY1" fmla="*/ 794658 h 982403"/>
              <a:gd name="connsiteX2" fmla="*/ 9426698 w 9437750"/>
              <a:gd name="connsiteY2" fmla="*/ 0 h 982403"/>
              <a:gd name="connsiteX3" fmla="*/ 9437750 w 9437750"/>
              <a:gd name="connsiteY3" fmla="*/ 189096 h 982403"/>
              <a:gd name="connsiteX4" fmla="*/ 3853875 w 9437750"/>
              <a:gd name="connsiteY4" fmla="*/ 933578 h 982403"/>
              <a:gd name="connsiteX5" fmla="*/ 1 w 9437750"/>
              <a:gd name="connsiteY5" fmla="*/ 907553 h 982403"/>
              <a:gd name="connsiteX6" fmla="*/ 0 w 9437750"/>
              <a:gd name="connsiteY6" fmla="*/ 696686 h 982403"/>
              <a:gd name="connsiteX0" fmla="*/ 0 w 9437750"/>
              <a:gd name="connsiteY0" fmla="*/ 696686 h 943288"/>
              <a:gd name="connsiteX1" fmla="*/ 3300027 w 9437750"/>
              <a:gd name="connsiteY1" fmla="*/ 794658 h 943288"/>
              <a:gd name="connsiteX2" fmla="*/ 9426698 w 9437750"/>
              <a:gd name="connsiteY2" fmla="*/ 0 h 943288"/>
              <a:gd name="connsiteX3" fmla="*/ 9437750 w 9437750"/>
              <a:gd name="connsiteY3" fmla="*/ 189096 h 943288"/>
              <a:gd name="connsiteX4" fmla="*/ 3853875 w 9437750"/>
              <a:gd name="connsiteY4" fmla="*/ 933578 h 943288"/>
              <a:gd name="connsiteX5" fmla="*/ 1 w 9437750"/>
              <a:gd name="connsiteY5" fmla="*/ 907553 h 943288"/>
              <a:gd name="connsiteX6" fmla="*/ 0 w 9437750"/>
              <a:gd name="connsiteY6" fmla="*/ 696686 h 943288"/>
              <a:gd name="connsiteX0" fmla="*/ 0 w 9437750"/>
              <a:gd name="connsiteY0" fmla="*/ 696686 h 943288"/>
              <a:gd name="connsiteX1" fmla="*/ 3775230 w 9437750"/>
              <a:gd name="connsiteY1" fmla="*/ 794658 h 943288"/>
              <a:gd name="connsiteX2" fmla="*/ 9426698 w 9437750"/>
              <a:gd name="connsiteY2" fmla="*/ 0 h 943288"/>
              <a:gd name="connsiteX3" fmla="*/ 9437750 w 9437750"/>
              <a:gd name="connsiteY3" fmla="*/ 189096 h 943288"/>
              <a:gd name="connsiteX4" fmla="*/ 3853875 w 9437750"/>
              <a:gd name="connsiteY4" fmla="*/ 933578 h 943288"/>
              <a:gd name="connsiteX5" fmla="*/ 1 w 9437750"/>
              <a:gd name="connsiteY5" fmla="*/ 907553 h 943288"/>
              <a:gd name="connsiteX6" fmla="*/ 0 w 9437750"/>
              <a:gd name="connsiteY6" fmla="*/ 696686 h 943288"/>
              <a:gd name="connsiteX0" fmla="*/ 0 w 9437750"/>
              <a:gd name="connsiteY0" fmla="*/ 696686 h 943288"/>
              <a:gd name="connsiteX1" fmla="*/ 3775230 w 9437750"/>
              <a:gd name="connsiteY1" fmla="*/ 794658 h 943288"/>
              <a:gd name="connsiteX2" fmla="*/ 9426698 w 9437750"/>
              <a:gd name="connsiteY2" fmla="*/ 0 h 943288"/>
              <a:gd name="connsiteX3" fmla="*/ 9437750 w 9437750"/>
              <a:gd name="connsiteY3" fmla="*/ 189096 h 943288"/>
              <a:gd name="connsiteX4" fmla="*/ 3853875 w 9437750"/>
              <a:gd name="connsiteY4" fmla="*/ 933578 h 943288"/>
              <a:gd name="connsiteX5" fmla="*/ 1 w 9437750"/>
              <a:gd name="connsiteY5" fmla="*/ 907553 h 943288"/>
              <a:gd name="connsiteX6" fmla="*/ 0 w 9437750"/>
              <a:gd name="connsiteY6" fmla="*/ 696686 h 94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7750" h="943288">
                <a:moveTo>
                  <a:pt x="0" y="696686"/>
                </a:moveTo>
                <a:cubicBezTo>
                  <a:pt x="594264" y="741370"/>
                  <a:pt x="1983088" y="845457"/>
                  <a:pt x="3775230" y="794658"/>
                </a:cubicBezTo>
                <a:cubicBezTo>
                  <a:pt x="5567372" y="743859"/>
                  <a:pt x="7229756" y="725714"/>
                  <a:pt x="9426698" y="0"/>
                </a:cubicBezTo>
                <a:cubicBezTo>
                  <a:pt x="9426698" y="63032"/>
                  <a:pt x="9437750" y="126064"/>
                  <a:pt x="9437750" y="189096"/>
                </a:cubicBezTo>
                <a:cubicBezTo>
                  <a:pt x="7990090" y="625906"/>
                  <a:pt x="5890985" y="1009778"/>
                  <a:pt x="3853875" y="933578"/>
                </a:cubicBezTo>
                <a:cubicBezTo>
                  <a:pt x="1816765" y="857378"/>
                  <a:pt x="1284626" y="916228"/>
                  <a:pt x="1" y="907553"/>
                </a:cubicBezTo>
                <a:cubicBezTo>
                  <a:pt x="1" y="808236"/>
                  <a:pt x="0" y="796003"/>
                  <a:pt x="0" y="696686"/>
                </a:cubicBezTo>
                <a:close/>
              </a:path>
            </a:pathLst>
          </a:cu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0"/>
          <p:cNvSpPr/>
          <p:nvPr userDrawn="1"/>
        </p:nvSpPr>
        <p:spPr>
          <a:xfrm rot="16200000" flipV="1">
            <a:off x="-1151583" y="2904184"/>
            <a:ext cx="7239000" cy="1125832"/>
          </a:xfrm>
          <a:custGeom>
            <a:avLst/>
            <a:gdLst>
              <a:gd name="connsiteX0" fmla="*/ 0 w 9448800"/>
              <a:gd name="connsiteY0" fmla="*/ 0 h 134666"/>
              <a:gd name="connsiteX1" fmla="*/ 9448800 w 9448800"/>
              <a:gd name="connsiteY1" fmla="*/ 0 h 134666"/>
              <a:gd name="connsiteX2" fmla="*/ 9448800 w 9448800"/>
              <a:gd name="connsiteY2" fmla="*/ 134666 h 134666"/>
              <a:gd name="connsiteX3" fmla="*/ 0 w 9448800"/>
              <a:gd name="connsiteY3" fmla="*/ 134666 h 134666"/>
              <a:gd name="connsiteX4" fmla="*/ 0 w 9448800"/>
              <a:gd name="connsiteY4" fmla="*/ 0 h 134666"/>
              <a:gd name="connsiteX0" fmla="*/ 0 w 9448800"/>
              <a:gd name="connsiteY0" fmla="*/ 10885 h 145551"/>
              <a:gd name="connsiteX1" fmla="*/ 3167742 w 9448800"/>
              <a:gd name="connsiteY1" fmla="*/ 0 h 145551"/>
              <a:gd name="connsiteX2" fmla="*/ 9448800 w 9448800"/>
              <a:gd name="connsiteY2" fmla="*/ 10885 h 145551"/>
              <a:gd name="connsiteX3" fmla="*/ 9448800 w 9448800"/>
              <a:gd name="connsiteY3" fmla="*/ 145551 h 145551"/>
              <a:gd name="connsiteX4" fmla="*/ 0 w 9448800"/>
              <a:gd name="connsiteY4" fmla="*/ 145551 h 145551"/>
              <a:gd name="connsiteX5" fmla="*/ 0 w 9448800"/>
              <a:gd name="connsiteY5" fmla="*/ 10885 h 145551"/>
              <a:gd name="connsiteX0" fmla="*/ 0 w 9448800"/>
              <a:gd name="connsiteY0" fmla="*/ 185057 h 319723"/>
              <a:gd name="connsiteX1" fmla="*/ 3167742 w 9448800"/>
              <a:gd name="connsiteY1" fmla="*/ 0 h 319723"/>
              <a:gd name="connsiteX2" fmla="*/ 9448800 w 9448800"/>
              <a:gd name="connsiteY2" fmla="*/ 185057 h 319723"/>
              <a:gd name="connsiteX3" fmla="*/ 9448800 w 9448800"/>
              <a:gd name="connsiteY3" fmla="*/ 319723 h 319723"/>
              <a:gd name="connsiteX4" fmla="*/ 0 w 9448800"/>
              <a:gd name="connsiteY4" fmla="*/ 319723 h 319723"/>
              <a:gd name="connsiteX5" fmla="*/ 0 w 9448800"/>
              <a:gd name="connsiteY5" fmla="*/ 185057 h 319723"/>
              <a:gd name="connsiteX0" fmla="*/ 0 w 9448800"/>
              <a:gd name="connsiteY0" fmla="*/ 185057 h 319723"/>
              <a:gd name="connsiteX1" fmla="*/ 3167742 w 9448800"/>
              <a:gd name="connsiteY1" fmla="*/ 0 h 319723"/>
              <a:gd name="connsiteX2" fmla="*/ 9448800 w 9448800"/>
              <a:gd name="connsiteY2" fmla="*/ 185057 h 319723"/>
              <a:gd name="connsiteX3" fmla="*/ 9448800 w 9448800"/>
              <a:gd name="connsiteY3" fmla="*/ 319723 h 319723"/>
              <a:gd name="connsiteX4" fmla="*/ 0 w 9448800"/>
              <a:gd name="connsiteY4" fmla="*/ 319723 h 319723"/>
              <a:gd name="connsiteX5" fmla="*/ 0 w 9448800"/>
              <a:gd name="connsiteY5" fmla="*/ 185057 h 319723"/>
              <a:gd name="connsiteX0" fmla="*/ 0 w 9448800"/>
              <a:gd name="connsiteY0" fmla="*/ 187156 h 321822"/>
              <a:gd name="connsiteX1" fmla="*/ 3167742 w 9448800"/>
              <a:gd name="connsiteY1" fmla="*/ 2099 h 321822"/>
              <a:gd name="connsiteX2" fmla="*/ 9448800 w 9448800"/>
              <a:gd name="connsiteY2" fmla="*/ 187156 h 321822"/>
              <a:gd name="connsiteX3" fmla="*/ 9448800 w 9448800"/>
              <a:gd name="connsiteY3" fmla="*/ 321822 h 321822"/>
              <a:gd name="connsiteX4" fmla="*/ 0 w 9448800"/>
              <a:gd name="connsiteY4" fmla="*/ 321822 h 321822"/>
              <a:gd name="connsiteX5" fmla="*/ 0 w 9448800"/>
              <a:gd name="connsiteY5" fmla="*/ 187156 h 321822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0 w 9448800"/>
              <a:gd name="connsiteY4" fmla="*/ 289661 h 289661"/>
              <a:gd name="connsiteX5" fmla="*/ 0 w 9448800"/>
              <a:gd name="connsiteY5" fmla="*/ 154995 h 289661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3809999 w 9448800"/>
              <a:gd name="connsiteY4" fmla="*/ 283029 h 289661"/>
              <a:gd name="connsiteX5" fmla="*/ 0 w 9448800"/>
              <a:gd name="connsiteY5" fmla="*/ 289661 h 289661"/>
              <a:gd name="connsiteX6" fmla="*/ 0 w 9448800"/>
              <a:gd name="connsiteY6" fmla="*/ 154995 h 289661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3809999 w 9448800"/>
              <a:gd name="connsiteY4" fmla="*/ 163286 h 289661"/>
              <a:gd name="connsiteX5" fmla="*/ 0 w 9448800"/>
              <a:gd name="connsiteY5" fmla="*/ 289661 h 289661"/>
              <a:gd name="connsiteX6" fmla="*/ 0 w 9448800"/>
              <a:gd name="connsiteY6" fmla="*/ 154995 h 289661"/>
              <a:gd name="connsiteX0" fmla="*/ 0 w 9448800"/>
              <a:gd name="connsiteY0" fmla="*/ 154995 h 289672"/>
              <a:gd name="connsiteX1" fmla="*/ 3178627 w 9448800"/>
              <a:gd name="connsiteY1" fmla="*/ 2595 h 289672"/>
              <a:gd name="connsiteX2" fmla="*/ 9448800 w 9448800"/>
              <a:gd name="connsiteY2" fmla="*/ 154995 h 289672"/>
              <a:gd name="connsiteX3" fmla="*/ 9448800 w 9448800"/>
              <a:gd name="connsiteY3" fmla="*/ 289661 h 289672"/>
              <a:gd name="connsiteX4" fmla="*/ 3809999 w 9448800"/>
              <a:gd name="connsiteY4" fmla="*/ 163286 h 289672"/>
              <a:gd name="connsiteX5" fmla="*/ 0 w 9448800"/>
              <a:gd name="connsiteY5" fmla="*/ 289661 h 289672"/>
              <a:gd name="connsiteX6" fmla="*/ 0 w 9448800"/>
              <a:gd name="connsiteY6" fmla="*/ 154995 h 289672"/>
              <a:gd name="connsiteX0" fmla="*/ 0 w 9448800"/>
              <a:gd name="connsiteY0" fmla="*/ 154995 h 289669"/>
              <a:gd name="connsiteX1" fmla="*/ 3178627 w 9448800"/>
              <a:gd name="connsiteY1" fmla="*/ 2595 h 289669"/>
              <a:gd name="connsiteX2" fmla="*/ 9448800 w 9448800"/>
              <a:gd name="connsiteY2" fmla="*/ 154995 h 289669"/>
              <a:gd name="connsiteX3" fmla="*/ 9448800 w 9448800"/>
              <a:gd name="connsiteY3" fmla="*/ 289661 h 289669"/>
              <a:gd name="connsiteX4" fmla="*/ 3809999 w 9448800"/>
              <a:gd name="connsiteY4" fmla="*/ 130629 h 289669"/>
              <a:gd name="connsiteX5" fmla="*/ 0 w 9448800"/>
              <a:gd name="connsiteY5" fmla="*/ 289661 h 289669"/>
              <a:gd name="connsiteX6" fmla="*/ 0 w 9448800"/>
              <a:gd name="connsiteY6" fmla="*/ 154995 h 289669"/>
              <a:gd name="connsiteX0" fmla="*/ 0 w 9448800"/>
              <a:gd name="connsiteY0" fmla="*/ 154995 h 289669"/>
              <a:gd name="connsiteX1" fmla="*/ 3178627 w 9448800"/>
              <a:gd name="connsiteY1" fmla="*/ 2595 h 289669"/>
              <a:gd name="connsiteX2" fmla="*/ 9448800 w 9448800"/>
              <a:gd name="connsiteY2" fmla="*/ 154995 h 289669"/>
              <a:gd name="connsiteX3" fmla="*/ 9448800 w 9448800"/>
              <a:gd name="connsiteY3" fmla="*/ 289661 h 289669"/>
              <a:gd name="connsiteX4" fmla="*/ 3809999 w 9448800"/>
              <a:gd name="connsiteY4" fmla="*/ 130629 h 289669"/>
              <a:gd name="connsiteX5" fmla="*/ 0 w 9448800"/>
              <a:gd name="connsiteY5" fmla="*/ 289661 h 289669"/>
              <a:gd name="connsiteX6" fmla="*/ 0 w 9448800"/>
              <a:gd name="connsiteY6" fmla="*/ 154995 h 289669"/>
              <a:gd name="connsiteX0" fmla="*/ 0 w 9448800"/>
              <a:gd name="connsiteY0" fmla="*/ 154995 h 289661"/>
              <a:gd name="connsiteX1" fmla="*/ 3178627 w 9448800"/>
              <a:gd name="connsiteY1" fmla="*/ 2595 h 289661"/>
              <a:gd name="connsiteX2" fmla="*/ 9448800 w 9448800"/>
              <a:gd name="connsiteY2" fmla="*/ 154995 h 289661"/>
              <a:gd name="connsiteX3" fmla="*/ 9448800 w 9448800"/>
              <a:gd name="connsiteY3" fmla="*/ 289661 h 289661"/>
              <a:gd name="connsiteX4" fmla="*/ 3809999 w 9448800"/>
              <a:gd name="connsiteY4" fmla="*/ 130629 h 289661"/>
              <a:gd name="connsiteX5" fmla="*/ 0 w 9448800"/>
              <a:gd name="connsiteY5" fmla="*/ 289661 h 289661"/>
              <a:gd name="connsiteX6" fmla="*/ 0 w 9448800"/>
              <a:gd name="connsiteY6" fmla="*/ 154995 h 289661"/>
              <a:gd name="connsiteX0" fmla="*/ 0 w 9448800"/>
              <a:gd name="connsiteY0" fmla="*/ 154995 h 1003447"/>
              <a:gd name="connsiteX1" fmla="*/ 3178627 w 9448800"/>
              <a:gd name="connsiteY1" fmla="*/ 2595 h 1003447"/>
              <a:gd name="connsiteX2" fmla="*/ 9448800 w 9448800"/>
              <a:gd name="connsiteY2" fmla="*/ 154995 h 1003447"/>
              <a:gd name="connsiteX3" fmla="*/ 9448800 w 9448800"/>
              <a:gd name="connsiteY3" fmla="*/ 289661 h 1003447"/>
              <a:gd name="connsiteX4" fmla="*/ 3809999 w 9448800"/>
              <a:gd name="connsiteY4" fmla="*/ 130629 h 1003447"/>
              <a:gd name="connsiteX5" fmla="*/ 11052 w 9448800"/>
              <a:gd name="connsiteY5" fmla="*/ 1003447 h 1003447"/>
              <a:gd name="connsiteX6" fmla="*/ 0 w 9448800"/>
              <a:gd name="connsiteY6" fmla="*/ 154995 h 1003447"/>
              <a:gd name="connsiteX0" fmla="*/ 66307 w 9437748"/>
              <a:gd name="connsiteY0" fmla="*/ 869512 h 1033919"/>
              <a:gd name="connsiteX1" fmla="*/ 3167575 w 9437748"/>
              <a:gd name="connsiteY1" fmla="*/ 33067 h 1033919"/>
              <a:gd name="connsiteX2" fmla="*/ 9437748 w 9437748"/>
              <a:gd name="connsiteY2" fmla="*/ 185467 h 1033919"/>
              <a:gd name="connsiteX3" fmla="*/ 9437748 w 9437748"/>
              <a:gd name="connsiteY3" fmla="*/ 320133 h 1033919"/>
              <a:gd name="connsiteX4" fmla="*/ 3798947 w 9437748"/>
              <a:gd name="connsiteY4" fmla="*/ 161101 h 1033919"/>
              <a:gd name="connsiteX5" fmla="*/ 0 w 9437748"/>
              <a:gd name="connsiteY5" fmla="*/ 1033919 h 1033919"/>
              <a:gd name="connsiteX6" fmla="*/ 66307 w 9437748"/>
              <a:gd name="connsiteY6" fmla="*/ 869512 h 1033919"/>
              <a:gd name="connsiteX0" fmla="*/ 66307 w 9437748"/>
              <a:gd name="connsiteY0" fmla="*/ 939606 h 1104013"/>
              <a:gd name="connsiteX1" fmla="*/ 3167575 w 9437748"/>
              <a:gd name="connsiteY1" fmla="*/ 103161 h 1104013"/>
              <a:gd name="connsiteX2" fmla="*/ 9437748 w 9437748"/>
              <a:gd name="connsiteY2" fmla="*/ 255561 h 1104013"/>
              <a:gd name="connsiteX3" fmla="*/ 9437748 w 9437748"/>
              <a:gd name="connsiteY3" fmla="*/ 390227 h 1104013"/>
              <a:gd name="connsiteX4" fmla="*/ 3798947 w 9437748"/>
              <a:gd name="connsiteY4" fmla="*/ 231195 h 1104013"/>
              <a:gd name="connsiteX5" fmla="*/ 0 w 9437748"/>
              <a:gd name="connsiteY5" fmla="*/ 1104013 h 1104013"/>
              <a:gd name="connsiteX6" fmla="*/ 66307 w 9437748"/>
              <a:gd name="connsiteY6" fmla="*/ 939606 h 1104013"/>
              <a:gd name="connsiteX0" fmla="*/ 66307 w 9437748"/>
              <a:gd name="connsiteY0" fmla="*/ 883806 h 1048213"/>
              <a:gd name="connsiteX1" fmla="*/ 3156524 w 9437748"/>
              <a:gd name="connsiteY1" fmla="*/ 116757 h 1048213"/>
              <a:gd name="connsiteX2" fmla="*/ 9437748 w 9437748"/>
              <a:gd name="connsiteY2" fmla="*/ 199761 h 1048213"/>
              <a:gd name="connsiteX3" fmla="*/ 9437748 w 9437748"/>
              <a:gd name="connsiteY3" fmla="*/ 334427 h 1048213"/>
              <a:gd name="connsiteX4" fmla="*/ 3798947 w 9437748"/>
              <a:gd name="connsiteY4" fmla="*/ 175395 h 1048213"/>
              <a:gd name="connsiteX5" fmla="*/ 0 w 9437748"/>
              <a:gd name="connsiteY5" fmla="*/ 1048213 h 1048213"/>
              <a:gd name="connsiteX6" fmla="*/ 66307 w 9437748"/>
              <a:gd name="connsiteY6" fmla="*/ 883806 h 1048213"/>
              <a:gd name="connsiteX0" fmla="*/ 0 w 9437748"/>
              <a:gd name="connsiteY0" fmla="*/ 841767 h 976433"/>
              <a:gd name="connsiteX1" fmla="*/ 3156524 w 9437748"/>
              <a:gd name="connsiteY1" fmla="*/ 44977 h 976433"/>
              <a:gd name="connsiteX2" fmla="*/ 9437748 w 9437748"/>
              <a:gd name="connsiteY2" fmla="*/ 127981 h 976433"/>
              <a:gd name="connsiteX3" fmla="*/ 9437748 w 9437748"/>
              <a:gd name="connsiteY3" fmla="*/ 262647 h 976433"/>
              <a:gd name="connsiteX4" fmla="*/ 3798947 w 9437748"/>
              <a:gd name="connsiteY4" fmla="*/ 103615 h 976433"/>
              <a:gd name="connsiteX5" fmla="*/ 0 w 9437748"/>
              <a:gd name="connsiteY5" fmla="*/ 976433 h 976433"/>
              <a:gd name="connsiteX6" fmla="*/ 0 w 9437748"/>
              <a:gd name="connsiteY6" fmla="*/ 841767 h 976433"/>
              <a:gd name="connsiteX0" fmla="*/ 0 w 9437748"/>
              <a:gd name="connsiteY0" fmla="*/ 893859 h 1028525"/>
              <a:gd name="connsiteX1" fmla="*/ 3156524 w 9437748"/>
              <a:gd name="connsiteY1" fmla="*/ 97069 h 1028525"/>
              <a:gd name="connsiteX2" fmla="*/ 9437748 w 9437748"/>
              <a:gd name="connsiteY2" fmla="*/ 180073 h 1028525"/>
              <a:gd name="connsiteX3" fmla="*/ 9437748 w 9437748"/>
              <a:gd name="connsiteY3" fmla="*/ 314739 h 1028525"/>
              <a:gd name="connsiteX4" fmla="*/ 3798947 w 9437748"/>
              <a:gd name="connsiteY4" fmla="*/ 155707 h 1028525"/>
              <a:gd name="connsiteX5" fmla="*/ 0 w 9437748"/>
              <a:gd name="connsiteY5" fmla="*/ 1028525 h 1028525"/>
              <a:gd name="connsiteX6" fmla="*/ 0 w 9437748"/>
              <a:gd name="connsiteY6" fmla="*/ 893859 h 1028525"/>
              <a:gd name="connsiteX0" fmla="*/ 0 w 9437748"/>
              <a:gd name="connsiteY0" fmla="*/ 893859 h 1028525"/>
              <a:gd name="connsiteX1" fmla="*/ 3156524 w 9437748"/>
              <a:gd name="connsiteY1" fmla="*/ 97069 h 1028525"/>
              <a:gd name="connsiteX2" fmla="*/ 9437748 w 9437748"/>
              <a:gd name="connsiteY2" fmla="*/ 180073 h 1028525"/>
              <a:gd name="connsiteX3" fmla="*/ 9437748 w 9437748"/>
              <a:gd name="connsiteY3" fmla="*/ 314739 h 1028525"/>
              <a:gd name="connsiteX4" fmla="*/ 3798947 w 9437748"/>
              <a:gd name="connsiteY4" fmla="*/ 155707 h 1028525"/>
              <a:gd name="connsiteX5" fmla="*/ 0 w 9437748"/>
              <a:gd name="connsiteY5" fmla="*/ 1028525 h 1028525"/>
              <a:gd name="connsiteX6" fmla="*/ 0 w 9437748"/>
              <a:gd name="connsiteY6" fmla="*/ 893859 h 1028525"/>
              <a:gd name="connsiteX0" fmla="*/ 0 w 9437748"/>
              <a:gd name="connsiteY0" fmla="*/ 893859 h 1028525"/>
              <a:gd name="connsiteX1" fmla="*/ 3156524 w 9437748"/>
              <a:gd name="connsiteY1" fmla="*/ 97069 h 1028525"/>
              <a:gd name="connsiteX2" fmla="*/ 9437748 w 9437748"/>
              <a:gd name="connsiteY2" fmla="*/ 180073 h 1028525"/>
              <a:gd name="connsiteX3" fmla="*/ 9437748 w 9437748"/>
              <a:gd name="connsiteY3" fmla="*/ 413875 h 1028525"/>
              <a:gd name="connsiteX4" fmla="*/ 3798947 w 9437748"/>
              <a:gd name="connsiteY4" fmla="*/ 155707 h 1028525"/>
              <a:gd name="connsiteX5" fmla="*/ 0 w 9437748"/>
              <a:gd name="connsiteY5" fmla="*/ 1028525 h 1028525"/>
              <a:gd name="connsiteX6" fmla="*/ 0 w 9437748"/>
              <a:gd name="connsiteY6" fmla="*/ 893859 h 1028525"/>
              <a:gd name="connsiteX0" fmla="*/ 0 w 9437748"/>
              <a:gd name="connsiteY0" fmla="*/ 827298 h 961964"/>
              <a:gd name="connsiteX1" fmla="*/ 3156524 w 9437748"/>
              <a:gd name="connsiteY1" fmla="*/ 30508 h 961964"/>
              <a:gd name="connsiteX2" fmla="*/ 9437748 w 9437748"/>
              <a:gd name="connsiteY2" fmla="*/ 182908 h 961964"/>
              <a:gd name="connsiteX3" fmla="*/ 9437748 w 9437748"/>
              <a:gd name="connsiteY3" fmla="*/ 347314 h 961964"/>
              <a:gd name="connsiteX4" fmla="*/ 3798947 w 9437748"/>
              <a:gd name="connsiteY4" fmla="*/ 89146 h 961964"/>
              <a:gd name="connsiteX5" fmla="*/ 0 w 9437748"/>
              <a:gd name="connsiteY5" fmla="*/ 961964 h 961964"/>
              <a:gd name="connsiteX6" fmla="*/ 0 w 9437748"/>
              <a:gd name="connsiteY6" fmla="*/ 827298 h 961964"/>
              <a:gd name="connsiteX0" fmla="*/ 0 w 9437748"/>
              <a:gd name="connsiteY0" fmla="*/ 838571 h 973237"/>
              <a:gd name="connsiteX1" fmla="*/ 3156524 w 9437748"/>
              <a:gd name="connsiteY1" fmla="*/ 41781 h 973237"/>
              <a:gd name="connsiteX2" fmla="*/ 9437748 w 9437748"/>
              <a:gd name="connsiteY2" fmla="*/ 194181 h 973237"/>
              <a:gd name="connsiteX3" fmla="*/ 9437748 w 9437748"/>
              <a:gd name="connsiteY3" fmla="*/ 358587 h 973237"/>
              <a:gd name="connsiteX4" fmla="*/ 3798947 w 9437748"/>
              <a:gd name="connsiteY4" fmla="*/ 100419 h 973237"/>
              <a:gd name="connsiteX5" fmla="*/ 0 w 9437748"/>
              <a:gd name="connsiteY5" fmla="*/ 973237 h 973237"/>
              <a:gd name="connsiteX6" fmla="*/ 0 w 9437748"/>
              <a:gd name="connsiteY6" fmla="*/ 838571 h 973237"/>
              <a:gd name="connsiteX0" fmla="*/ 0 w 9437748"/>
              <a:gd name="connsiteY0" fmla="*/ 890635 h 1025301"/>
              <a:gd name="connsiteX1" fmla="*/ 3156524 w 9437748"/>
              <a:gd name="connsiteY1" fmla="*/ 93845 h 1025301"/>
              <a:gd name="connsiteX2" fmla="*/ 9437748 w 9437748"/>
              <a:gd name="connsiteY2" fmla="*/ 246245 h 1025301"/>
              <a:gd name="connsiteX3" fmla="*/ 9437748 w 9437748"/>
              <a:gd name="connsiteY3" fmla="*/ 410651 h 1025301"/>
              <a:gd name="connsiteX4" fmla="*/ 3798947 w 9437748"/>
              <a:gd name="connsiteY4" fmla="*/ 152483 h 1025301"/>
              <a:gd name="connsiteX5" fmla="*/ 0 w 9437748"/>
              <a:gd name="connsiteY5" fmla="*/ 1025301 h 1025301"/>
              <a:gd name="connsiteX6" fmla="*/ 0 w 9437748"/>
              <a:gd name="connsiteY6" fmla="*/ 890635 h 1025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7748" h="1025301">
                <a:moveTo>
                  <a:pt x="0" y="890635"/>
                </a:moveTo>
                <a:cubicBezTo>
                  <a:pt x="550059" y="797693"/>
                  <a:pt x="1506208" y="320208"/>
                  <a:pt x="3156524" y="93845"/>
                </a:cubicBezTo>
                <a:cubicBezTo>
                  <a:pt x="4806840" y="-132518"/>
                  <a:pt x="7860446" y="103735"/>
                  <a:pt x="9437748" y="246245"/>
                </a:cubicBezTo>
                <a:lnTo>
                  <a:pt x="9437748" y="410651"/>
                </a:lnTo>
                <a:cubicBezTo>
                  <a:pt x="8465291" y="346718"/>
                  <a:pt x="5371905" y="50041"/>
                  <a:pt x="3798947" y="152483"/>
                </a:cubicBezTo>
                <a:cubicBezTo>
                  <a:pt x="2225989" y="254925"/>
                  <a:pt x="700314" y="917826"/>
                  <a:pt x="0" y="1025301"/>
                </a:cubicBezTo>
                <a:lnTo>
                  <a:pt x="0" y="890635"/>
                </a:lnTo>
                <a:close/>
              </a:path>
            </a:pathLst>
          </a:cu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65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</a:gra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804" y="-69568"/>
            <a:ext cx="6743614" cy="700376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2800" y="1066800"/>
            <a:ext cx="7696200" cy="601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78629" y="304800"/>
            <a:ext cx="6553202" cy="525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6970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>
              <a:lumMod val="1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E5303-C2EB-42DC-A6E9-700862D71BB8}" type="datetimeFigureOut">
              <a:rPr lang="en-US" smtClean="0"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C9FED6-5643-491D-A880-49ECC1D2F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620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eb.uconn.edu/gogarten/mcb221_2005/class37.html" TargetMode="External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65000"/>
                <a:lumOff val="35000"/>
              </a:schemeClr>
            </a:gs>
            <a:gs pos="50000">
              <a:schemeClr val="tx1">
                <a:lumMod val="85000"/>
                <a:lumOff val="1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5257800"/>
            <a:ext cx="7772400" cy="936625"/>
          </a:xfrm>
        </p:spPr>
        <p:txBody>
          <a:bodyPr>
            <a:normAutofit/>
          </a:bodyPr>
          <a:lstStyle/>
          <a:p>
            <a:pPr algn="r"/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Paul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</a:rPr>
              <a:t>Kadota</a:t>
            </a:r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20682" y="5867400"/>
            <a:ext cx="6400800" cy="914400"/>
          </a:xfrm>
        </p:spPr>
        <p:txBody>
          <a:bodyPr>
            <a:normAutofit/>
          </a:bodyPr>
          <a:lstStyle/>
          <a:p>
            <a:pPr algn="r"/>
            <a:r>
              <a:rPr lang="en-US" sz="1800" dirty="0"/>
              <a:t>5/23/17</a:t>
            </a:r>
          </a:p>
        </p:txBody>
      </p:sp>
      <p:pic>
        <p:nvPicPr>
          <p:cNvPr id="5" name="PresenterMediaLogo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57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8629" y="304800"/>
            <a:ext cx="5355771" cy="525463"/>
          </a:xfrm>
        </p:spPr>
        <p:txBody>
          <a:bodyPr/>
          <a:lstStyle/>
          <a:p>
            <a:pPr algn="ctr"/>
            <a:r>
              <a:rPr lang="en-US" dirty="0"/>
              <a:t>Translation (2)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3216143" y="1066800"/>
            <a:ext cx="5181600" cy="2438400"/>
          </a:xfrm>
          <a:solidFill>
            <a:schemeClr val="bg1">
              <a:lumMod val="90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lang="en-US" sz="2600" dirty="0">
                <a:solidFill>
                  <a:srgbClr val="091625"/>
                </a:solidFill>
              </a:rPr>
              <a:t>There are four Python functions to:</a:t>
            </a:r>
          </a:p>
          <a:p>
            <a:r>
              <a:rPr lang="en-US" dirty="0">
                <a:solidFill>
                  <a:srgbClr val="091625"/>
                </a:solidFill>
              </a:rPr>
              <a:t>1.) Translate the codons</a:t>
            </a:r>
          </a:p>
          <a:p>
            <a:r>
              <a:rPr lang="en-US" dirty="0">
                <a:solidFill>
                  <a:srgbClr val="091625"/>
                </a:solidFill>
              </a:rPr>
              <a:t>2.) Split the input sequence into the codons</a:t>
            </a:r>
          </a:p>
          <a:p>
            <a:r>
              <a:rPr lang="en-US" dirty="0">
                <a:solidFill>
                  <a:srgbClr val="091625"/>
                </a:solidFill>
              </a:rPr>
              <a:t>3.) Translate the DNA into each possible reading frame</a:t>
            </a:r>
          </a:p>
          <a:p>
            <a:r>
              <a:rPr lang="en-US" dirty="0">
                <a:solidFill>
                  <a:srgbClr val="091625"/>
                </a:solidFill>
              </a:rPr>
              <a:t>4.) Translate the DNA into all 3 reading frames (pictured below)</a:t>
            </a:r>
          </a:p>
          <a:p>
            <a:endParaRPr lang="en-US" dirty="0">
              <a:solidFill>
                <a:srgbClr val="091625"/>
              </a:solidFill>
            </a:endParaRPr>
          </a:p>
          <a:p>
            <a:endParaRPr lang="en-US" dirty="0">
              <a:solidFill>
                <a:srgbClr val="091625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143" y="3712173"/>
            <a:ext cx="5144671" cy="4820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628" y="6248400"/>
            <a:ext cx="5181601" cy="4000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6143" y="4270894"/>
            <a:ext cx="5163428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98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8629" y="304800"/>
            <a:ext cx="5584371" cy="525463"/>
          </a:xfrm>
        </p:spPr>
        <p:txBody>
          <a:bodyPr/>
          <a:lstStyle/>
          <a:p>
            <a:pPr algn="ctr"/>
            <a:r>
              <a:rPr lang="en-US" dirty="0"/>
              <a:t>Sequence Alignment (1)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3352800" y="914400"/>
            <a:ext cx="5029200" cy="1600200"/>
          </a:xfrm>
          <a:solidFill>
            <a:schemeClr val="bg1">
              <a:lumMod val="90000"/>
            </a:schemeClr>
          </a:solidFill>
        </p:spPr>
        <p:txBody>
          <a:bodyPr/>
          <a:lstStyle/>
          <a:p>
            <a:r>
              <a:rPr lang="en-US" dirty="0">
                <a:solidFill>
                  <a:srgbClr val="091625"/>
                </a:solidFill>
              </a:rPr>
              <a:t>In bioinformatics, matching a query sequence to a previously known reference sequence can help identify regions of DNA</a:t>
            </a:r>
          </a:p>
        </p:txBody>
      </p:sp>
      <p:sp>
        <p:nvSpPr>
          <p:cNvPr id="5" name="Content Placeholder 12"/>
          <p:cNvSpPr txBox="1">
            <a:spLocks/>
          </p:cNvSpPr>
          <p:nvPr/>
        </p:nvSpPr>
        <p:spPr>
          <a:xfrm>
            <a:off x="3352800" y="2598737"/>
            <a:ext cx="5029200" cy="1600200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91625"/>
                </a:solidFill>
              </a:rPr>
              <a:t>The following series of </a:t>
            </a:r>
            <a:r>
              <a:rPr lang="en-US" dirty="0" err="1">
                <a:solidFill>
                  <a:srgbClr val="091625"/>
                </a:solidFill>
              </a:rPr>
              <a:t>Py</a:t>
            </a:r>
            <a:r>
              <a:rPr lang="en-US" dirty="0">
                <a:solidFill>
                  <a:srgbClr val="091625"/>
                </a:solidFill>
              </a:rPr>
              <a:t> functions are based on a method of matching the greatest length of the query sequence to the reference using this scoring matrix.</a:t>
            </a:r>
          </a:p>
        </p:txBody>
      </p:sp>
      <p:graphicFrame>
        <p:nvGraphicFramePr>
          <p:cNvPr id="6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3926201"/>
              </p:ext>
            </p:extLst>
          </p:nvPr>
        </p:nvGraphicFramePr>
        <p:xfrm>
          <a:off x="4079449" y="4419600"/>
          <a:ext cx="3575901" cy="21477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34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3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53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53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53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835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Scoring 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35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-1</a:t>
                      </a:r>
                    </a:p>
                    <a:p>
                      <a:pPr algn="ctr"/>
                      <a:endParaRPr lang="en-US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-1</a:t>
                      </a:r>
                    </a:p>
                    <a:p>
                      <a:pPr algn="ctr"/>
                      <a:endParaRPr lang="en-US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35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-1</a:t>
                      </a:r>
                    </a:p>
                    <a:p>
                      <a:pPr algn="ctr"/>
                      <a:endParaRPr lang="en-US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-1</a:t>
                      </a:r>
                    </a:p>
                    <a:p>
                      <a:pPr algn="ctr"/>
                      <a:endParaRPr lang="en-US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19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835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-1</a:t>
                      </a:r>
                    </a:p>
                    <a:p>
                      <a:pPr algn="ctr"/>
                      <a:endParaRPr lang="en-US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-1</a:t>
                      </a:r>
                    </a:p>
                    <a:p>
                      <a:pPr algn="ctr"/>
                      <a:endParaRPr lang="en-US" sz="1200" dirty="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5183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8629" y="304800"/>
            <a:ext cx="5584371" cy="525463"/>
          </a:xfrm>
        </p:spPr>
        <p:txBody>
          <a:bodyPr/>
          <a:lstStyle/>
          <a:p>
            <a:pPr algn="ctr"/>
            <a:r>
              <a:rPr lang="en-US" dirty="0"/>
              <a:t>Sequence Alignment (2)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3186625" y="1447800"/>
            <a:ext cx="5576375" cy="1447800"/>
          </a:xfrm>
          <a:solidFill>
            <a:schemeClr val="bg1">
              <a:lumMod val="90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91625"/>
                </a:solidFill>
              </a:rPr>
              <a:t>In this selective function, a priori knowledge of a ‘good’ matching score searches individual query-reference one at a time.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628" y="3318668"/>
            <a:ext cx="5584371" cy="27352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628" y="6376986"/>
            <a:ext cx="3371850" cy="2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23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8629" y="304800"/>
            <a:ext cx="5584371" cy="525463"/>
          </a:xfrm>
        </p:spPr>
        <p:txBody>
          <a:bodyPr/>
          <a:lstStyle/>
          <a:p>
            <a:pPr algn="ctr"/>
            <a:r>
              <a:rPr lang="en-US" dirty="0"/>
              <a:t>Sequence Alignment (3)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3186625" y="1447800"/>
            <a:ext cx="5576375" cy="1447800"/>
          </a:xfrm>
          <a:solidFill>
            <a:schemeClr val="bg1">
              <a:lumMod val="90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91625"/>
                </a:solidFill>
              </a:rPr>
              <a:t>In this ‘brute force’ Python function, each possible sequence is matched to the reference and given an aggregate score. The top scores are listed: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264" y="3523688"/>
            <a:ext cx="19431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943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8629" y="304800"/>
            <a:ext cx="5584371" cy="525463"/>
          </a:xfrm>
        </p:spPr>
        <p:txBody>
          <a:bodyPr/>
          <a:lstStyle/>
          <a:p>
            <a:pPr algn="ctr"/>
            <a:r>
              <a:rPr lang="en-US" dirty="0"/>
              <a:t>Sequence Alignment (4 - BLAST)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3172767" y="1143000"/>
            <a:ext cx="5590233" cy="3505200"/>
          </a:xfrm>
          <a:solidFill>
            <a:schemeClr val="bg1">
              <a:lumMod val="90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rgbClr val="091625"/>
                </a:solidFill>
              </a:rPr>
              <a:t>Unlike this ‘brute-force’ method, more sophisticated programs, such as BLAST (Basic Local Alignment Search Tool), are far more efficient at sequence alignment.</a:t>
            </a:r>
          </a:p>
          <a:p>
            <a:r>
              <a:rPr lang="en-US" dirty="0">
                <a:solidFill>
                  <a:srgbClr val="091625"/>
                </a:solidFill>
              </a:rPr>
              <a:t>Instead running every possible alignment, BLAST identifies small regions of high similarity and subsequently extends in both directions to find high-quality and long matched sequences.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4853807"/>
            <a:ext cx="2605087" cy="183125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391400" y="6443749"/>
            <a:ext cx="1642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web.uconn.edu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143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8629" y="228600"/>
            <a:ext cx="5584371" cy="89614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Gene Comparison Across Species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3186625" y="1447800"/>
            <a:ext cx="5576375" cy="1828800"/>
          </a:xfrm>
          <a:solidFill>
            <a:schemeClr val="bg1">
              <a:lumMod val="90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91625"/>
                </a:solidFill>
              </a:rPr>
              <a:t>Comparing sequence alignment across species is a method to discover homologous proteins. This </a:t>
            </a:r>
            <a:r>
              <a:rPr lang="en-US" dirty="0" err="1">
                <a:solidFill>
                  <a:srgbClr val="091625"/>
                </a:solidFill>
              </a:rPr>
              <a:t>Biopython</a:t>
            </a:r>
            <a:r>
              <a:rPr lang="en-US" dirty="0">
                <a:solidFill>
                  <a:srgbClr val="091625"/>
                </a:solidFill>
              </a:rPr>
              <a:t> package compares a human and mouse p53 oncogene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625" y="3657600"/>
            <a:ext cx="557637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881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8629" y="304800"/>
            <a:ext cx="5431971" cy="525463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7" name="Content Placeholder 12"/>
          <p:cNvSpPr>
            <a:spLocks noGrp="1"/>
          </p:cNvSpPr>
          <p:nvPr>
            <p:ph sz="quarter" idx="13"/>
          </p:nvPr>
        </p:nvSpPr>
        <p:spPr>
          <a:xfrm>
            <a:off x="3186625" y="1219200"/>
            <a:ext cx="5576375" cy="4191000"/>
          </a:xfrm>
          <a:solidFill>
            <a:schemeClr val="bg1">
              <a:lumMod val="90000"/>
            </a:schemeClr>
          </a:solidFill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rgbClr val="091625"/>
                </a:solidFill>
              </a:rPr>
              <a:t>The use of Python is an extremely efficient and comprehensive method for genetic analysis.</a:t>
            </a:r>
          </a:p>
          <a:p>
            <a:endParaRPr lang="en-US" dirty="0">
              <a:solidFill>
                <a:srgbClr val="091625"/>
              </a:solidFill>
            </a:endParaRPr>
          </a:p>
          <a:p>
            <a:r>
              <a:rPr lang="en-US" dirty="0">
                <a:solidFill>
                  <a:srgbClr val="091625"/>
                </a:solidFill>
              </a:rPr>
              <a:t>From basic data entry files, Python and its extensive libraries can create in-depth genetic analysis.</a:t>
            </a:r>
          </a:p>
          <a:p>
            <a:endParaRPr lang="en-US" dirty="0">
              <a:solidFill>
                <a:srgbClr val="091625"/>
              </a:solidFill>
            </a:endParaRPr>
          </a:p>
          <a:p>
            <a:r>
              <a:rPr lang="en-US" dirty="0">
                <a:solidFill>
                  <a:srgbClr val="091625"/>
                </a:solidFill>
              </a:rPr>
              <a:t>Entire pipelines of transcription, translation, alignment and beyond can be created and run with a few Advanced Concepts in Computer Programming</a:t>
            </a:r>
          </a:p>
          <a:p>
            <a:endParaRPr lang="en-US" dirty="0">
              <a:solidFill>
                <a:srgbClr val="091625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460" y="5705352"/>
            <a:ext cx="5619540" cy="57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11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4199" y="331787"/>
            <a:ext cx="5987143" cy="5254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91625"/>
                </a:solidFill>
              </a:rPr>
              <a:t>Central Dogma to Molecular Biology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3124199" y="1441718"/>
            <a:ext cx="5664200" cy="1724025"/>
          </a:xfrm>
          <a:solidFill>
            <a:schemeClr val="bg1"/>
          </a:solidFill>
        </p:spPr>
        <p:txBody>
          <a:bodyPr/>
          <a:lstStyle/>
          <a:p>
            <a:r>
              <a:rPr lang="en-US" dirty="0">
                <a:solidFill>
                  <a:srgbClr val="091625"/>
                </a:solidFill>
              </a:rPr>
              <a:t>The underlying paradigm for transfer of biological information starts with DNA, which is transcribed to RNA and translated to chains of amino acids as proteins.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199" y="3733800"/>
            <a:ext cx="5664200" cy="24517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68599" y="6310162"/>
            <a:ext cx="6019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http://www.lhsc.on.ca/Patients_Families_Visitors/Genetics/Inherited_Metabolic/Mitochondria/DiseasesattheMolecularLevel.htm</a:t>
            </a:r>
          </a:p>
        </p:txBody>
      </p:sp>
    </p:spTree>
    <p:extLst>
      <p:ext uri="{BB962C8B-B14F-4D97-AF65-F5344CB8AC3E}">
        <p14:creationId xmlns:p14="http://schemas.microsoft.com/office/powerpoint/2010/main" val="3962775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4199" y="331787"/>
            <a:ext cx="5987143" cy="65881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Challenges for genetic analysis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3099581" y="1447800"/>
            <a:ext cx="5739619" cy="1724025"/>
          </a:xfrm>
          <a:solidFill>
            <a:schemeClr val="bg1"/>
          </a:solidFill>
        </p:spPr>
        <p:txBody>
          <a:bodyPr/>
          <a:lstStyle/>
          <a:p>
            <a:r>
              <a:rPr lang="en-US" dirty="0">
                <a:solidFill>
                  <a:srgbClr val="091625"/>
                </a:solidFill>
              </a:rPr>
              <a:t>Despite the simplistic overview of DNA encoding for proteins, the sheer size and complexity of genetic analysis contains many hurdles to  the human genome. </a:t>
            </a:r>
          </a:p>
          <a:p>
            <a:endParaRPr lang="en-US" dirty="0">
              <a:solidFill>
                <a:srgbClr val="091625"/>
              </a:solidFill>
            </a:endParaRPr>
          </a:p>
        </p:txBody>
      </p:sp>
      <p:sp>
        <p:nvSpPr>
          <p:cNvPr id="7" name="Content Placeholder 12"/>
          <p:cNvSpPr txBox="1">
            <a:spLocks/>
          </p:cNvSpPr>
          <p:nvPr/>
        </p:nvSpPr>
        <p:spPr>
          <a:xfrm>
            <a:off x="3099581" y="3667125"/>
            <a:ext cx="5739619" cy="140017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91625"/>
                </a:solidFill>
              </a:rPr>
              <a:t>The human genome contains 3 billion nucleotides that provide instructions for ~22,000 genes.</a:t>
            </a:r>
          </a:p>
          <a:p>
            <a:endParaRPr lang="en-US" dirty="0"/>
          </a:p>
        </p:txBody>
      </p:sp>
      <p:sp>
        <p:nvSpPr>
          <p:cNvPr id="8" name="Content Placeholder 12"/>
          <p:cNvSpPr txBox="1">
            <a:spLocks/>
          </p:cNvSpPr>
          <p:nvPr/>
        </p:nvSpPr>
        <p:spPr>
          <a:xfrm>
            <a:off x="3086685" y="5619750"/>
            <a:ext cx="5752515" cy="109537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91625"/>
                </a:solidFill>
              </a:rPr>
              <a:t>Creating bioinformatic tools to automate this process of genetic analysis is key.</a:t>
            </a:r>
          </a:p>
        </p:txBody>
      </p:sp>
    </p:spTree>
    <p:extLst>
      <p:ext uri="{BB962C8B-B14F-4D97-AF65-F5344CB8AC3E}">
        <p14:creationId xmlns:p14="http://schemas.microsoft.com/office/powerpoint/2010/main" val="1441458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4199" y="331787"/>
            <a:ext cx="5987143" cy="96361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91625"/>
                </a:solidFill>
              </a:rPr>
              <a:t>Python as the Ideal Tool for Genetic Analysis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3099581" y="1447801"/>
            <a:ext cx="5867400" cy="1333500"/>
          </a:xfrm>
          <a:solidFill>
            <a:schemeClr val="bg1"/>
          </a:solidFill>
        </p:spPr>
        <p:txBody>
          <a:bodyPr/>
          <a:lstStyle/>
          <a:p>
            <a:r>
              <a:rPr lang="en-US" dirty="0">
                <a:solidFill>
                  <a:srgbClr val="091625"/>
                </a:solidFill>
              </a:rPr>
              <a:t>Python provides a high-level programming environment to probe and analyze genetic information.</a:t>
            </a:r>
          </a:p>
          <a:p>
            <a:endParaRPr lang="en-US" dirty="0">
              <a:solidFill>
                <a:srgbClr val="091625"/>
              </a:solidFill>
            </a:endParaRPr>
          </a:p>
        </p:txBody>
      </p:sp>
      <p:sp>
        <p:nvSpPr>
          <p:cNvPr id="6" name="Content Placeholder 12"/>
          <p:cNvSpPr txBox="1">
            <a:spLocks/>
          </p:cNvSpPr>
          <p:nvPr/>
        </p:nvSpPr>
        <p:spPr>
          <a:xfrm>
            <a:off x="3099581" y="3171826"/>
            <a:ext cx="5867400" cy="13906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91625"/>
                </a:solidFill>
              </a:rPr>
              <a:t>The quantized and simplistic nature of the nucleotides can be called as ‘string-like’ objects in the Python environment</a:t>
            </a:r>
          </a:p>
          <a:p>
            <a:endParaRPr lang="en-US" dirty="0">
              <a:solidFill>
                <a:srgbClr val="091625"/>
              </a:solidFill>
            </a:endParaRPr>
          </a:p>
        </p:txBody>
      </p:sp>
      <p:sp>
        <p:nvSpPr>
          <p:cNvPr id="7" name="Content Placeholder 12"/>
          <p:cNvSpPr txBox="1">
            <a:spLocks/>
          </p:cNvSpPr>
          <p:nvPr/>
        </p:nvSpPr>
        <p:spPr>
          <a:xfrm>
            <a:off x="3124199" y="4953000"/>
            <a:ext cx="5867400" cy="172402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91625"/>
                </a:solidFill>
              </a:rPr>
              <a:t>The true strength of Python as a tool for genetic analysis is the abundant libraries of community-developed and supported tools in the realm bioinformatics.</a:t>
            </a:r>
          </a:p>
        </p:txBody>
      </p:sp>
    </p:spTree>
    <p:extLst>
      <p:ext uri="{BB962C8B-B14F-4D97-AF65-F5344CB8AC3E}">
        <p14:creationId xmlns:p14="http://schemas.microsoft.com/office/powerpoint/2010/main" val="2222221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5334000" y="1981200"/>
            <a:ext cx="3505200" cy="838200"/>
          </a:xfrm>
          <a:solidFill>
            <a:schemeClr val="bg1">
              <a:lumMod val="90000"/>
            </a:schemeClr>
          </a:solidFill>
        </p:spPr>
        <p:txBody>
          <a:bodyPr/>
          <a:lstStyle/>
          <a:p>
            <a:r>
              <a:rPr lang="en-US" dirty="0" err="1"/>
              <a:t>Biopython</a:t>
            </a:r>
            <a:r>
              <a:rPr lang="en-US" dirty="0"/>
              <a:t> – Import FASTA &amp; Transcribe DNA to RNA </a:t>
            </a:r>
          </a:p>
        </p:txBody>
      </p:sp>
      <p:sp>
        <p:nvSpPr>
          <p:cNvPr id="45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5334000" y="2915601"/>
            <a:ext cx="3505200" cy="838200"/>
          </a:xfrm>
          <a:solidFill>
            <a:schemeClr val="bg1">
              <a:lumMod val="90000"/>
            </a:schemeClr>
          </a:solidFill>
        </p:spPr>
        <p:txBody>
          <a:bodyPr/>
          <a:lstStyle/>
          <a:p>
            <a:r>
              <a:rPr lang="en-US" dirty="0"/>
              <a:t>Define function for nucleotide to amino acid translation </a:t>
            </a:r>
          </a:p>
        </p:txBody>
      </p:sp>
      <p:sp>
        <p:nvSpPr>
          <p:cNvPr id="46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5334000" y="3878066"/>
            <a:ext cx="3505200" cy="838200"/>
          </a:xfrm>
          <a:solidFill>
            <a:schemeClr val="bg1">
              <a:lumMod val="90000"/>
            </a:schemeClr>
          </a:solidFill>
        </p:spPr>
        <p:txBody>
          <a:bodyPr/>
          <a:lstStyle/>
          <a:p>
            <a:r>
              <a:rPr lang="en-US" dirty="0"/>
              <a:t>Sequence alignment between reference and query sequences</a:t>
            </a:r>
          </a:p>
        </p:txBody>
      </p:sp>
      <p:sp>
        <p:nvSpPr>
          <p:cNvPr id="47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5334000" y="4840531"/>
            <a:ext cx="3505200" cy="838200"/>
          </a:xfrm>
          <a:solidFill>
            <a:schemeClr val="bg1">
              <a:lumMod val="90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dirty="0" err="1"/>
              <a:t>Biopython</a:t>
            </a:r>
            <a:r>
              <a:rPr lang="en-US" dirty="0"/>
              <a:t> (Pairwise2) – Sequence alignment between human and mouse 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895600" y="510808"/>
            <a:ext cx="6096000" cy="1164016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Overview of Genetic Analysis in Python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2353214" y="1925002"/>
            <a:ext cx="2495125" cy="894398"/>
            <a:chOff x="2209800" y="1730829"/>
            <a:chExt cx="1700617" cy="609600"/>
          </a:xfrm>
          <a:solidFill>
            <a:schemeClr val="accent1"/>
          </a:solidFill>
        </p:grpSpPr>
        <p:sp>
          <p:nvSpPr>
            <p:cNvPr id="49" name="Rectangle 48"/>
            <p:cNvSpPr/>
            <p:nvPr/>
          </p:nvSpPr>
          <p:spPr>
            <a:xfrm>
              <a:off x="2209800" y="1807029"/>
              <a:ext cx="1371600" cy="457200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Transcription</a:t>
              </a:r>
            </a:p>
          </p:txBody>
        </p:sp>
        <p:sp>
          <p:nvSpPr>
            <p:cNvPr id="50" name="Down Arrow 49"/>
            <p:cNvSpPr/>
            <p:nvPr/>
          </p:nvSpPr>
          <p:spPr>
            <a:xfrm rot="16200000">
              <a:off x="3491317" y="1921329"/>
              <a:ext cx="609600" cy="228600"/>
            </a:xfrm>
            <a:prstGeom prst="downArrow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2353213" y="2839402"/>
            <a:ext cx="2523587" cy="894398"/>
            <a:chOff x="2182906" y="2355801"/>
            <a:chExt cx="1720016" cy="609600"/>
          </a:xfrm>
          <a:solidFill>
            <a:schemeClr val="accent1"/>
          </a:solidFill>
        </p:grpSpPr>
        <p:sp>
          <p:nvSpPr>
            <p:cNvPr id="52" name="Rectangle 51"/>
            <p:cNvSpPr/>
            <p:nvPr/>
          </p:nvSpPr>
          <p:spPr>
            <a:xfrm>
              <a:off x="2182906" y="2432001"/>
              <a:ext cx="1371600" cy="457200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Translation</a:t>
              </a:r>
            </a:p>
          </p:txBody>
        </p:sp>
        <p:sp>
          <p:nvSpPr>
            <p:cNvPr id="53" name="Down Arrow 52"/>
            <p:cNvSpPr/>
            <p:nvPr/>
          </p:nvSpPr>
          <p:spPr>
            <a:xfrm rot="16200000">
              <a:off x="3483822" y="2546301"/>
              <a:ext cx="609600" cy="228600"/>
            </a:xfrm>
            <a:prstGeom prst="downArrow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2353214" y="3753802"/>
            <a:ext cx="2495125" cy="894398"/>
            <a:chOff x="2209800" y="3174147"/>
            <a:chExt cx="1700617" cy="609600"/>
          </a:xfrm>
          <a:solidFill>
            <a:schemeClr val="accent1"/>
          </a:solidFill>
        </p:grpSpPr>
        <p:sp>
          <p:nvSpPr>
            <p:cNvPr id="55" name="Rectangle 54"/>
            <p:cNvSpPr/>
            <p:nvPr/>
          </p:nvSpPr>
          <p:spPr>
            <a:xfrm>
              <a:off x="2209800" y="3254829"/>
              <a:ext cx="1371600" cy="457200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Sequence Alignment (DNA)</a:t>
              </a:r>
            </a:p>
          </p:txBody>
        </p:sp>
        <p:sp>
          <p:nvSpPr>
            <p:cNvPr id="56" name="Down Arrow 55"/>
            <p:cNvSpPr/>
            <p:nvPr/>
          </p:nvSpPr>
          <p:spPr>
            <a:xfrm rot="16200000">
              <a:off x="3491317" y="3364647"/>
              <a:ext cx="609600" cy="228600"/>
            </a:xfrm>
            <a:prstGeom prst="downArrow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2353214" y="4668202"/>
            <a:ext cx="2495125" cy="894398"/>
            <a:chOff x="2209800" y="3174147"/>
            <a:chExt cx="1700617" cy="609600"/>
          </a:xfrm>
          <a:solidFill>
            <a:schemeClr val="accent1"/>
          </a:solidFill>
        </p:grpSpPr>
        <p:sp>
          <p:nvSpPr>
            <p:cNvPr id="59" name="Rectangle 58"/>
            <p:cNvSpPr/>
            <p:nvPr/>
          </p:nvSpPr>
          <p:spPr>
            <a:xfrm>
              <a:off x="2209800" y="3254829"/>
              <a:ext cx="1371600" cy="457200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Sequence Alignment (aa)</a:t>
              </a:r>
            </a:p>
          </p:txBody>
        </p:sp>
        <p:sp>
          <p:nvSpPr>
            <p:cNvPr id="60" name="Down Arrow 59"/>
            <p:cNvSpPr/>
            <p:nvPr/>
          </p:nvSpPr>
          <p:spPr>
            <a:xfrm rot="16200000">
              <a:off x="3491317" y="3364647"/>
              <a:ext cx="609600" cy="228600"/>
            </a:xfrm>
            <a:prstGeom prst="downArrow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495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uild="p" animBg="1"/>
      <p:bldP spid="45" grpId="0" build="p" animBg="1"/>
      <p:bldP spid="46" grpId="0" build="p" animBg="1"/>
      <p:bldP spid="47" grpId="0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8629" y="304800"/>
            <a:ext cx="4942093" cy="5254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 err="1">
                <a:solidFill>
                  <a:srgbClr val="091625"/>
                </a:solidFill>
              </a:rPr>
              <a:t>Biopython</a:t>
            </a:r>
            <a:endParaRPr lang="en-US" sz="3200" dirty="0">
              <a:solidFill>
                <a:srgbClr val="091625"/>
              </a:solidFill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3327009" y="1016795"/>
            <a:ext cx="4759716" cy="1290638"/>
          </a:xfrm>
          <a:solidFill>
            <a:schemeClr val="bg1">
              <a:lumMod val="90000"/>
            </a:schemeClr>
          </a:solidFill>
        </p:spPr>
        <p:txBody>
          <a:bodyPr/>
          <a:lstStyle/>
          <a:p>
            <a:r>
              <a:rPr lang="en-US" dirty="0" err="1">
                <a:solidFill>
                  <a:srgbClr val="091625"/>
                </a:solidFill>
              </a:rPr>
              <a:t>Biopython</a:t>
            </a:r>
            <a:r>
              <a:rPr lang="en-US" dirty="0">
                <a:solidFill>
                  <a:srgbClr val="091625"/>
                </a:solidFill>
              </a:rPr>
              <a:t> (‘bio’) is an open-source library of tools that aid in computational biology. 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006" y="4550142"/>
            <a:ext cx="4733925" cy="12382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006" y="6173667"/>
            <a:ext cx="4725719" cy="485775"/>
          </a:xfrm>
          <a:prstGeom prst="rect">
            <a:avLst/>
          </a:prstGeom>
        </p:spPr>
      </p:pic>
      <p:sp>
        <p:nvSpPr>
          <p:cNvPr id="7" name="Content Placeholder 12"/>
          <p:cNvSpPr txBox="1">
            <a:spLocks/>
          </p:cNvSpPr>
          <p:nvPr/>
        </p:nvSpPr>
        <p:spPr>
          <a:xfrm>
            <a:off x="3361006" y="2949912"/>
            <a:ext cx="4759716" cy="1290638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91625"/>
                </a:solidFill>
              </a:rPr>
              <a:t>My first use of ‘bio’ was to parse the DNA sequence from FASTA files for downstream analysis.</a:t>
            </a:r>
          </a:p>
        </p:txBody>
      </p:sp>
    </p:spTree>
    <p:extLst>
      <p:ext uri="{BB962C8B-B14F-4D97-AF65-F5344CB8AC3E}">
        <p14:creationId xmlns:p14="http://schemas.microsoft.com/office/powerpoint/2010/main" val="2333170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8629" y="304800"/>
            <a:ext cx="5736771" cy="525463"/>
          </a:xfrm>
        </p:spPr>
        <p:txBody>
          <a:bodyPr/>
          <a:lstStyle/>
          <a:p>
            <a:pPr algn="ctr"/>
            <a:r>
              <a:rPr lang="en-US" dirty="0"/>
              <a:t>Transcription (1)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3352800" y="1326950"/>
            <a:ext cx="2895600" cy="4572000"/>
          </a:xfrm>
          <a:solidFill>
            <a:schemeClr val="bg1">
              <a:lumMod val="9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91625"/>
                </a:solidFill>
              </a:rPr>
              <a:t>DNA (coding &amp; template) is copied into RNA (mRNA).</a:t>
            </a:r>
          </a:p>
          <a:p>
            <a:endParaRPr lang="en-US" dirty="0">
              <a:solidFill>
                <a:srgbClr val="091625"/>
              </a:solidFill>
            </a:endParaRPr>
          </a:p>
          <a:p>
            <a:r>
              <a:rPr lang="en-US" dirty="0">
                <a:solidFill>
                  <a:srgbClr val="091625"/>
                </a:solidFill>
              </a:rPr>
              <a:t>Biologically, the reverse 3’5’ template strand is copied into RNA</a:t>
            </a:r>
          </a:p>
          <a:p>
            <a:endParaRPr lang="en-US" dirty="0">
              <a:solidFill>
                <a:srgbClr val="091625"/>
              </a:solidFill>
            </a:endParaRPr>
          </a:p>
          <a:p>
            <a:r>
              <a:rPr lang="en-US" dirty="0">
                <a:solidFill>
                  <a:srgbClr val="091625"/>
                </a:solidFill>
              </a:rPr>
              <a:t>In silico, we can just use the 5’3’ coding sequence and switch the thymine to uracil (T -&gt;U)</a:t>
            </a:r>
          </a:p>
          <a:p>
            <a:endParaRPr lang="en-US" dirty="0">
              <a:solidFill>
                <a:srgbClr val="091625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30271" y="633478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http://www.brooklyn.cuny.edu/bc/ahp/BioInfo/TT/TscriptD.html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361" y="2133600"/>
            <a:ext cx="241935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699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2429" y="367489"/>
            <a:ext cx="5736771" cy="525463"/>
          </a:xfrm>
        </p:spPr>
        <p:txBody>
          <a:bodyPr/>
          <a:lstStyle/>
          <a:p>
            <a:pPr algn="ctr"/>
            <a:r>
              <a:rPr lang="en-US" dirty="0"/>
              <a:t>Transcription (2)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3119720" y="1291431"/>
            <a:ext cx="5719480" cy="914400"/>
          </a:xfrm>
          <a:solidFill>
            <a:schemeClr val="bg1">
              <a:lumMod val="90000"/>
            </a:schemeClr>
          </a:solidFill>
        </p:spPr>
        <p:txBody>
          <a:bodyPr>
            <a:normAutofit/>
          </a:bodyPr>
          <a:lstStyle/>
          <a:p>
            <a:r>
              <a:rPr lang="en-US" dirty="0" err="1"/>
              <a:t>Biopython</a:t>
            </a:r>
            <a:r>
              <a:rPr lang="en-US" dirty="0"/>
              <a:t> – </a:t>
            </a:r>
            <a:r>
              <a:rPr lang="en-US" dirty="0" err="1"/>
              <a:t>Bio.Seq</a:t>
            </a:r>
            <a:r>
              <a:rPr lang="en-US" dirty="0"/>
              <a:t> &amp; </a:t>
            </a:r>
            <a:r>
              <a:rPr lang="en-US" dirty="0" err="1"/>
              <a:t>Bio.Alphabet</a:t>
            </a:r>
            <a:r>
              <a:rPr lang="en-US" dirty="0"/>
              <a:t> transcribe DNA sequences </a:t>
            </a:r>
          </a:p>
        </p:txBody>
      </p:sp>
      <p:sp>
        <p:nvSpPr>
          <p:cNvPr id="4" name="Rectangle 3"/>
          <p:cNvSpPr/>
          <p:nvPr/>
        </p:nvSpPr>
        <p:spPr>
          <a:xfrm>
            <a:off x="3130271" y="633478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http://www.brooklyn.cuny.edu/bc/ahp/BioInfo/TT/TscriptD.html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271" y="2584380"/>
            <a:ext cx="5785129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01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8629" y="304800"/>
            <a:ext cx="5355771" cy="525463"/>
          </a:xfrm>
        </p:spPr>
        <p:txBody>
          <a:bodyPr/>
          <a:lstStyle/>
          <a:p>
            <a:pPr algn="ctr"/>
            <a:r>
              <a:rPr lang="en-US" dirty="0"/>
              <a:t>Translation (1)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3216143" y="1066800"/>
            <a:ext cx="5181600" cy="3124200"/>
          </a:xfrm>
          <a:solidFill>
            <a:schemeClr val="bg1">
              <a:lumMod val="90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91625"/>
                </a:solidFill>
              </a:rPr>
              <a:t>Translation of DNA to amino acid sequences requires a matrix of codons (nucleotide triplet) to their respective amino acids.</a:t>
            </a:r>
          </a:p>
          <a:p>
            <a:endParaRPr lang="en-US" dirty="0">
              <a:solidFill>
                <a:srgbClr val="091625"/>
              </a:solidFill>
            </a:endParaRPr>
          </a:p>
          <a:p>
            <a:r>
              <a:rPr lang="en-US" dirty="0">
                <a:solidFill>
                  <a:srgbClr val="091625"/>
                </a:solidFill>
              </a:rPr>
              <a:t>The ‘stop’ codons, ‘TAA’, ‘TAG’, and ‘TGA’ signal the termination of translation for a particular protein</a:t>
            </a:r>
          </a:p>
          <a:p>
            <a:endParaRPr lang="en-US" dirty="0">
              <a:solidFill>
                <a:srgbClr val="091625"/>
              </a:solidFill>
            </a:endParaRPr>
          </a:p>
          <a:p>
            <a:endParaRPr lang="en-US" dirty="0">
              <a:solidFill>
                <a:srgbClr val="091625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630" y="4648200"/>
            <a:ext cx="5219114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074054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erMedia.com Animated Theme">
  <a:themeElements>
    <a:clrScheme name="Custom 4">
      <a:dk1>
        <a:srgbClr val="E6E6E6"/>
      </a:dk1>
      <a:lt1>
        <a:srgbClr val="E6E6E6"/>
      </a:lt1>
      <a:dk2>
        <a:srgbClr val="0C0C0C"/>
      </a:dk2>
      <a:lt2>
        <a:srgbClr val="0E57C4"/>
      </a:lt2>
      <a:accent1>
        <a:srgbClr val="629DD1"/>
      </a:accent1>
      <a:accent2>
        <a:srgbClr val="297FD5"/>
      </a:accent2>
      <a:accent3>
        <a:srgbClr val="0E57C4"/>
      </a:accent3>
      <a:accent4>
        <a:srgbClr val="4A66AC"/>
      </a:accent4>
      <a:accent5>
        <a:srgbClr val="5AA2AE"/>
      </a:accent5>
      <a:accent6>
        <a:srgbClr val="0E57C4"/>
      </a:accent6>
      <a:hlink>
        <a:srgbClr val="1098D2"/>
      </a:hlink>
      <a:folHlink>
        <a:srgbClr val="062B62"/>
      </a:folHlink>
    </a:clrScheme>
    <a:fontScheme name="reflective ball">
      <a:majorFont>
        <a:latin typeface="Franklin Gothic Heav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resenterMedia.com Static Theme">
  <a:themeElements>
    <a:clrScheme name="Custom 4">
      <a:dk1>
        <a:srgbClr val="E6E6E6"/>
      </a:dk1>
      <a:lt1>
        <a:srgbClr val="E6E6E6"/>
      </a:lt1>
      <a:dk2>
        <a:srgbClr val="0C0C0C"/>
      </a:dk2>
      <a:lt2>
        <a:srgbClr val="0E57C4"/>
      </a:lt2>
      <a:accent1>
        <a:srgbClr val="629DD1"/>
      </a:accent1>
      <a:accent2>
        <a:srgbClr val="297FD5"/>
      </a:accent2>
      <a:accent3>
        <a:srgbClr val="0E57C4"/>
      </a:accent3>
      <a:accent4>
        <a:srgbClr val="4A66AC"/>
      </a:accent4>
      <a:accent5>
        <a:srgbClr val="5AA2AE"/>
      </a:accent5>
      <a:accent6>
        <a:srgbClr val="0E57C4"/>
      </a:accent6>
      <a:hlink>
        <a:srgbClr val="1098D2"/>
      </a:hlink>
      <a:folHlink>
        <a:srgbClr val="062B62"/>
      </a:folHlink>
    </a:clrScheme>
    <a:fontScheme name="reflective ball">
      <a:majorFont>
        <a:latin typeface="Franklin Gothic Heav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3">
      <a:majorFont>
        <a:latin typeface="Impact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7142</TotalTime>
  <Words>791</Words>
  <Application>Microsoft Office PowerPoint</Application>
  <PresentationFormat>On-screen Show (4:3)</PresentationFormat>
  <Paragraphs>91</Paragraphs>
  <Slides>16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Franklin Gothic Heavy</vt:lpstr>
      <vt:lpstr>Impact</vt:lpstr>
      <vt:lpstr>Tahoma</vt:lpstr>
      <vt:lpstr>PresenterMedia.com Animated Theme</vt:lpstr>
      <vt:lpstr>1_PresenterMedia.com Static Theme</vt:lpstr>
      <vt:lpstr>Office Theme</vt:lpstr>
      <vt:lpstr>Paul Kadota</vt:lpstr>
      <vt:lpstr>Central Dogma to Molecular Biology</vt:lpstr>
      <vt:lpstr>Challenges for genetic analysis</vt:lpstr>
      <vt:lpstr>Python as the Ideal Tool for Genetic Analysis</vt:lpstr>
      <vt:lpstr>Overview of Genetic Analysis in Python</vt:lpstr>
      <vt:lpstr>Biopython</vt:lpstr>
      <vt:lpstr>Transcription (1)</vt:lpstr>
      <vt:lpstr>Transcription (2)</vt:lpstr>
      <vt:lpstr>Translation (1)</vt:lpstr>
      <vt:lpstr>Translation (2)</vt:lpstr>
      <vt:lpstr>Sequence Alignment (1)</vt:lpstr>
      <vt:lpstr>Sequence Alignment (2)</vt:lpstr>
      <vt:lpstr>Sequence Alignment (3)</vt:lpstr>
      <vt:lpstr>Sequence Alignment (4 - BLAST)</vt:lpstr>
      <vt:lpstr>Gene Comparison Across Species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Earth</dc:title>
  <dc:creator>PresenterMedia.com</dc:creator>
  <cp:lastModifiedBy>Paul</cp:lastModifiedBy>
  <cp:revision>185</cp:revision>
  <dcterms:created xsi:type="dcterms:W3CDTF">2010-11-24T18:19:10Z</dcterms:created>
  <dcterms:modified xsi:type="dcterms:W3CDTF">2018-04-30T23:49:14Z</dcterms:modified>
</cp:coreProperties>
</file>